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68" r:id="rId4"/>
    <p:sldId id="282" r:id="rId5"/>
    <p:sldId id="283" r:id="rId6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384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3124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7059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79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31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7914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3167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3279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64324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95422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91027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586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8033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D2495-567A-4573-B0F0-6D074A78DF7E}" type="datetimeFigureOut">
              <a:rPr lang="es-UY" smtClean="0"/>
              <a:t>7/15/19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AE257-7BB9-4418-AD58-83B60B50C519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8997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51720" y="3212976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2800" dirty="0" smtClean="0"/>
              <a:t>Taller práctico</a:t>
            </a:r>
            <a:endParaRPr lang="es-UY" sz="2800" dirty="0"/>
          </a:p>
          <a:p>
            <a:pPr algn="ctr"/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2282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64922" y="114812"/>
            <a:ext cx="4204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Taller práctico</a:t>
            </a:r>
            <a:endParaRPr lang="es-ES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817504" y="1284734"/>
            <a:ext cx="61020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400" dirty="0" smtClean="0"/>
              <a:t>Análisis de MCS para Uruguay</a:t>
            </a:r>
          </a:p>
          <a:p>
            <a:pPr marL="342900" indent="-342900">
              <a:buAutoNum type="arabicPeriod"/>
            </a:pPr>
            <a:r>
              <a:rPr lang="es-ES" sz="2400" dirty="0" smtClean="0"/>
              <a:t>Modificaciones a la MCS</a:t>
            </a:r>
          </a:p>
          <a:p>
            <a:pPr marL="342900" indent="-342900">
              <a:buAutoNum type="arabicPeriod"/>
            </a:pPr>
            <a:r>
              <a:rPr lang="es-ES" sz="2400" dirty="0" smtClean="0"/>
              <a:t>Simulación de políticas</a:t>
            </a:r>
          </a:p>
          <a:p>
            <a:pPr marL="342900" indent="-342900">
              <a:buAutoNum type="arabicPeriod"/>
            </a:pPr>
            <a:endParaRPr lang="es-ES" sz="2400" dirty="0" smtClean="0"/>
          </a:p>
          <a:p>
            <a:pPr marL="342900" indent="-342900">
              <a:buAutoNum type="arabicPeriod"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50984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8509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1. Análisis de MCS para Uruguay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352928" cy="468052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Tomando la MCS de género para Uruguay, se pide que: </a:t>
            </a:r>
          </a:p>
          <a:p>
            <a:pPr marL="857250" lvl="1" indent="-457200">
              <a:buAutoNum type="arabicParenR"/>
            </a:pPr>
            <a:r>
              <a:rPr lang="es-ES" sz="2000" dirty="0" smtClean="0"/>
              <a:t>Analice la situación de las mujeres en el mercado de </a:t>
            </a:r>
            <a:r>
              <a:rPr lang="es-ES" sz="2000" dirty="0" smtClean="0"/>
              <a:t>trabajo</a:t>
            </a:r>
            <a:endParaRPr lang="es-ES" sz="2000" dirty="0" smtClean="0"/>
          </a:p>
          <a:p>
            <a:pPr marL="857250" lvl="1" indent="-457200">
              <a:buAutoNum type="arabicParenR"/>
            </a:pPr>
            <a:r>
              <a:rPr lang="es-ES" sz="2000" dirty="0" smtClean="0"/>
              <a:t>Analice la división de trabajo en el mercado y en la esfera doméstica entre hombres y mujeres.</a:t>
            </a:r>
          </a:p>
          <a:p>
            <a:pPr marL="857250" lvl="1" indent="-457200">
              <a:buAutoNum type="arabicParenR"/>
            </a:pPr>
            <a:r>
              <a:rPr lang="es-ES" sz="2000" dirty="0" smtClean="0"/>
              <a:t>Analice la estructura de ingreso y de consumo por hogares y formule una hipótesis respecto a la feminización de la pobreza en Uruguay</a:t>
            </a:r>
          </a:p>
          <a:p>
            <a:pPr marL="400050" lvl="1" indent="0">
              <a:buNone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43407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91512" cy="850900"/>
          </a:xfrm>
        </p:spPr>
        <p:txBody>
          <a:bodyPr>
            <a:normAutofit/>
          </a:bodyPr>
          <a:lstStyle/>
          <a:p>
            <a:r>
              <a:rPr lang="es-UY" sz="3200" dirty="0" smtClean="0"/>
              <a:t>2. Modificaciones a la MCS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539552" y="1412776"/>
            <a:ext cx="8208912" cy="4492625"/>
          </a:xfrm>
        </p:spPr>
        <p:txBody>
          <a:bodyPr>
            <a:normAutofit/>
          </a:bodyPr>
          <a:lstStyle/>
          <a:p>
            <a:r>
              <a:rPr lang="es-UY" sz="2800" dirty="0" smtClean="0"/>
              <a:t>Imagine que desea incoporar un nuevo sector de actividad no remunerada: cuidado en el hogar</a:t>
            </a:r>
          </a:p>
          <a:p>
            <a:pPr lvl="1"/>
            <a:r>
              <a:rPr lang="es-UY" sz="2400" dirty="0" smtClean="0"/>
              <a:t>Indique qué datos necesita para incorporar esta actividad</a:t>
            </a:r>
          </a:p>
          <a:p>
            <a:pPr lvl="1"/>
            <a:r>
              <a:rPr lang="es-UY" sz="2400" dirty="0" smtClean="0"/>
              <a:t>Sañale cómo realizaría los cambios en la MCS</a:t>
            </a:r>
          </a:p>
          <a:p>
            <a:pPr marL="457200" lvl="1" indent="0">
              <a:buNone/>
            </a:pP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3202471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51520" y="260648"/>
            <a:ext cx="8229600" cy="868363"/>
          </a:xfrm>
        </p:spPr>
        <p:txBody>
          <a:bodyPr>
            <a:normAutofit/>
          </a:bodyPr>
          <a:lstStyle/>
          <a:p>
            <a:r>
              <a:rPr lang="es-UY" sz="3200" dirty="0"/>
              <a:t>3</a:t>
            </a:r>
            <a:r>
              <a:rPr lang="es-UY" sz="3200" dirty="0" smtClean="0"/>
              <a:t>. Simulación de políticas</a:t>
            </a:r>
            <a:endParaRPr lang="es-UY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95536" y="1196752"/>
            <a:ext cx="8208912" cy="5112990"/>
          </a:xfrm>
        </p:spPr>
        <p:txBody>
          <a:bodyPr>
            <a:normAutofit/>
          </a:bodyPr>
          <a:lstStyle/>
          <a:p>
            <a:r>
              <a:rPr lang="es-UY" sz="2400" dirty="0" smtClean="0"/>
              <a:t>Imagine que realiza un estudio para evaluar políticas que aumenten la participación de las mujeres en el mercado de trabajo</a:t>
            </a:r>
            <a:r>
              <a:rPr lang="es-UY" sz="2400" dirty="0" smtClean="0"/>
              <a:t>, y pol</a:t>
            </a:r>
            <a:r>
              <a:rPr lang="es-UY" sz="2400" dirty="0" smtClean="0"/>
              <a:t>íticas que disminuyan </a:t>
            </a:r>
            <a:r>
              <a:rPr lang="es-UY" sz="2400" dirty="0" smtClean="0"/>
              <a:t>las </a:t>
            </a:r>
            <a:r>
              <a:rPr lang="es-UY" sz="2400" dirty="0" smtClean="0"/>
              <a:t>tasas de </a:t>
            </a:r>
            <a:r>
              <a:rPr lang="es-UY" sz="2400" dirty="0" smtClean="0"/>
              <a:t>desempleo. Indique </a:t>
            </a:r>
            <a:r>
              <a:rPr lang="es-UY" sz="2400" dirty="0" smtClean="0"/>
              <a:t>qué escenarios simularía en el modelo para Uruguay.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40335038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2647</TotalTime>
  <Words>170</Words>
  <Application>Microsoft Macintosh PowerPoint</Application>
  <PresentationFormat>Presentación en pantalla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1. Análisis de MCS para Uruguay</vt:lpstr>
      <vt:lpstr>2. Modificaciones a la MCS</vt:lpstr>
      <vt:lpstr>3. Simulación de políticas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carmen</dc:creator>
  <cp:lastModifiedBy>carmen</cp:lastModifiedBy>
  <cp:revision>77</cp:revision>
  <dcterms:created xsi:type="dcterms:W3CDTF">2015-11-12T15:40:23Z</dcterms:created>
  <dcterms:modified xsi:type="dcterms:W3CDTF">2019-07-16T01:54:11Z</dcterms:modified>
</cp:coreProperties>
</file>