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692" r:id="rId2"/>
  </p:sldMasterIdLst>
  <p:sldIdLst>
    <p:sldId id="256" r:id="rId3"/>
    <p:sldId id="258" r:id="rId4"/>
    <p:sldId id="261" r:id="rId5"/>
    <p:sldId id="259" r:id="rId6"/>
    <p:sldId id="260" r:id="rId7"/>
    <p:sldId id="262" r:id="rId8"/>
    <p:sldId id="266" r:id="rId9"/>
    <p:sldId id="267" r:id="rId10"/>
    <p:sldId id="257" r:id="rId11"/>
    <p:sldId id="264" r:id="rId12"/>
    <p:sldId id="263" r:id="rId13"/>
    <p:sldId id="268" r:id="rId14"/>
    <p:sldId id="265" r:id="rId15"/>
    <p:sldId id="271" r:id="rId16"/>
    <p:sldId id="272" r:id="rId17"/>
    <p:sldId id="273" r:id="rId18"/>
    <p:sldId id="274" r:id="rId19"/>
    <p:sldId id="275" r:id="rId20"/>
    <p:sldId id="276" r:id="rId21"/>
    <p:sldId id="270" r:id="rId22"/>
    <p:sldId id="269" r:id="rId23"/>
    <p:sldId id="277" r:id="rId24"/>
    <p:sldId id="279" r:id="rId25"/>
    <p:sldId id="278" r:id="rId2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96" autoAdjust="0"/>
  </p:normalViewPr>
  <p:slideViewPr>
    <p:cSldViewPr snapToGrid="0" snapToObjects="1">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Guzmán" userId="d395571480ba5f49" providerId="LiveId" clId="{93003CF5-A812-439B-B43D-8ADE448C8A20}"/>
    <pc:docChg chg="undo custSel addSld modSld sldOrd">
      <pc:chgData name="Karen Guzmán" userId="d395571480ba5f49" providerId="LiveId" clId="{93003CF5-A812-439B-B43D-8ADE448C8A20}" dt="2019-09-24T17:21:50.901" v="563" actId="790"/>
      <pc:docMkLst>
        <pc:docMk/>
      </pc:docMkLst>
      <pc:sldChg chg="addSp modSp">
        <pc:chgData name="Karen Guzmán" userId="d395571480ba5f49" providerId="LiveId" clId="{93003CF5-A812-439B-B43D-8ADE448C8A20}" dt="2019-09-24T13:50:11.754" v="23" actId="1076"/>
        <pc:sldMkLst>
          <pc:docMk/>
          <pc:sldMk cId="339370766" sldId="256"/>
        </pc:sldMkLst>
        <pc:spChg chg="add mod">
          <ac:chgData name="Karen Guzmán" userId="d395571480ba5f49" providerId="LiveId" clId="{93003CF5-A812-439B-B43D-8ADE448C8A20}" dt="2019-09-24T13:49:50.471" v="21" actId="1076"/>
          <ac:spMkLst>
            <pc:docMk/>
            <pc:sldMk cId="339370766" sldId="256"/>
            <ac:spMk id="2" creationId="{A3B6A9F8-86D9-42EB-B1B6-E805F5D4194A}"/>
          </ac:spMkLst>
        </pc:spChg>
        <pc:spChg chg="add mod">
          <ac:chgData name="Karen Guzmán" userId="d395571480ba5f49" providerId="LiveId" clId="{93003CF5-A812-439B-B43D-8ADE448C8A20}" dt="2019-09-24T13:50:11.754" v="23" actId="1076"/>
          <ac:spMkLst>
            <pc:docMk/>
            <pc:sldMk cId="339370766" sldId="256"/>
            <ac:spMk id="3" creationId="{A6EBAB45-CB4E-4F06-AFE7-E7436618C94E}"/>
          </ac:spMkLst>
        </pc:spChg>
      </pc:sldChg>
      <pc:sldChg chg="addSp delSp modSp">
        <pc:chgData name="Karen Guzmán" userId="d395571480ba5f49" providerId="LiveId" clId="{93003CF5-A812-439B-B43D-8ADE448C8A20}" dt="2019-09-24T17:12:13.271" v="499" actId="1076"/>
        <pc:sldMkLst>
          <pc:docMk/>
          <pc:sldMk cId="842456099" sldId="257"/>
        </pc:sldMkLst>
        <pc:spChg chg="add del mod">
          <ac:chgData name="Karen Guzmán" userId="d395571480ba5f49" providerId="LiveId" clId="{93003CF5-A812-439B-B43D-8ADE448C8A20}" dt="2019-09-24T17:00:18.790" v="352" actId="21"/>
          <ac:spMkLst>
            <pc:docMk/>
            <pc:sldMk cId="842456099" sldId="257"/>
            <ac:spMk id="2" creationId="{B5ABD2FF-58FC-48EB-9E65-22DB0B6C6988}"/>
          </ac:spMkLst>
        </pc:spChg>
        <pc:spChg chg="add del mod">
          <ac:chgData name="Karen Guzmán" userId="d395571480ba5f49" providerId="LiveId" clId="{93003CF5-A812-439B-B43D-8ADE448C8A20}" dt="2019-09-24T13:51:14.534" v="38"/>
          <ac:spMkLst>
            <pc:docMk/>
            <pc:sldMk cId="842456099" sldId="257"/>
            <ac:spMk id="3" creationId="{B8B298D9-F990-46BC-AE32-56B50A8FD062}"/>
          </ac:spMkLst>
        </pc:spChg>
        <pc:spChg chg="add del mod">
          <ac:chgData name="Karen Guzmán" userId="d395571480ba5f49" providerId="LiveId" clId="{93003CF5-A812-439B-B43D-8ADE448C8A20}" dt="2019-09-24T13:51:14.532" v="36" actId="478"/>
          <ac:spMkLst>
            <pc:docMk/>
            <pc:sldMk cId="842456099" sldId="257"/>
            <ac:spMk id="4" creationId="{035CD1C8-2CCC-4032-A5CF-ADC3374E3F9A}"/>
          </ac:spMkLst>
        </pc:spChg>
        <pc:spChg chg="add del mod">
          <ac:chgData name="Karen Guzmán" userId="d395571480ba5f49" providerId="LiveId" clId="{93003CF5-A812-439B-B43D-8ADE448C8A20}" dt="2019-09-24T17:00:12.282" v="350" actId="21"/>
          <ac:spMkLst>
            <pc:docMk/>
            <pc:sldMk cId="842456099" sldId="257"/>
            <ac:spMk id="5" creationId="{4F5E0C82-0577-490D-93F1-605A2AA31821}"/>
          </ac:spMkLst>
        </pc:spChg>
        <pc:spChg chg="add mod">
          <ac:chgData name="Karen Guzmán" userId="d395571480ba5f49" providerId="LiveId" clId="{93003CF5-A812-439B-B43D-8ADE448C8A20}" dt="2019-09-24T17:08:56.319" v="465" actId="1076"/>
          <ac:spMkLst>
            <pc:docMk/>
            <pc:sldMk cId="842456099" sldId="257"/>
            <ac:spMk id="6" creationId="{41FD3773-86A2-4832-9FB3-4DB7089DF7B3}"/>
          </ac:spMkLst>
        </pc:spChg>
        <pc:spChg chg="add del">
          <ac:chgData name="Karen Guzmán" userId="d395571480ba5f49" providerId="LiveId" clId="{93003CF5-A812-439B-B43D-8ADE448C8A20}" dt="2019-09-24T16:36:40.104" v="103" actId="478"/>
          <ac:spMkLst>
            <pc:docMk/>
            <pc:sldMk cId="842456099" sldId="257"/>
            <ac:spMk id="7" creationId="{97AFAD3E-BDAD-431B-9974-6018D668C279}"/>
          </ac:spMkLst>
        </pc:spChg>
        <pc:spChg chg="add mod">
          <ac:chgData name="Karen Guzmán" userId="d395571480ba5f49" providerId="LiveId" clId="{93003CF5-A812-439B-B43D-8ADE448C8A20}" dt="2019-09-24T17:09:05.320" v="467" actId="1076"/>
          <ac:spMkLst>
            <pc:docMk/>
            <pc:sldMk cId="842456099" sldId="257"/>
            <ac:spMk id="8" creationId="{53C8385E-4ABC-4C9B-86E7-DF0BD0A88B43}"/>
          </ac:spMkLst>
        </pc:spChg>
        <pc:spChg chg="add del">
          <ac:chgData name="Karen Guzmán" userId="d395571480ba5f49" providerId="LiveId" clId="{93003CF5-A812-439B-B43D-8ADE448C8A20}" dt="2019-09-24T16:49:56.733" v="161"/>
          <ac:spMkLst>
            <pc:docMk/>
            <pc:sldMk cId="842456099" sldId="257"/>
            <ac:spMk id="9" creationId="{A1C04BF2-5A62-4621-ACF3-D5198E1379A9}"/>
          </ac:spMkLst>
        </pc:spChg>
        <pc:spChg chg="add del mod">
          <ac:chgData name="Karen Guzmán" userId="d395571480ba5f49" providerId="LiveId" clId="{93003CF5-A812-439B-B43D-8ADE448C8A20}" dt="2019-09-24T17:07:11.697" v="449" actId="21"/>
          <ac:spMkLst>
            <pc:docMk/>
            <pc:sldMk cId="842456099" sldId="257"/>
            <ac:spMk id="10" creationId="{0605FFD7-1462-4054-AD48-7E6C15D79E3A}"/>
          </ac:spMkLst>
        </pc:spChg>
        <pc:spChg chg="add mod">
          <ac:chgData name="Karen Guzmán" userId="d395571480ba5f49" providerId="LiveId" clId="{93003CF5-A812-439B-B43D-8ADE448C8A20}" dt="2019-09-24T17:07:59.614" v="461" actId="208"/>
          <ac:spMkLst>
            <pc:docMk/>
            <pc:sldMk cId="842456099" sldId="257"/>
            <ac:spMk id="11" creationId="{761C7FE0-1669-47D2-AC2F-4905CE823DCC}"/>
          </ac:spMkLst>
        </pc:spChg>
        <pc:spChg chg="add mod">
          <ac:chgData name="Karen Guzmán" userId="d395571480ba5f49" providerId="LiveId" clId="{93003CF5-A812-439B-B43D-8ADE448C8A20}" dt="2019-09-24T17:07:39.050" v="455" actId="1076"/>
          <ac:spMkLst>
            <pc:docMk/>
            <pc:sldMk cId="842456099" sldId="257"/>
            <ac:spMk id="12" creationId="{94227D4B-844F-4083-B016-5DDD18BFBF46}"/>
          </ac:spMkLst>
        </pc:spChg>
        <pc:spChg chg="add mod">
          <ac:chgData name="Karen Guzmán" userId="d395571480ba5f49" providerId="LiveId" clId="{93003CF5-A812-439B-B43D-8ADE448C8A20}" dt="2019-09-24T17:08:56.319" v="465" actId="1076"/>
          <ac:spMkLst>
            <pc:docMk/>
            <pc:sldMk cId="842456099" sldId="257"/>
            <ac:spMk id="13" creationId="{19ED86A7-EEB7-4E05-8A37-722F353526CE}"/>
          </ac:spMkLst>
        </pc:spChg>
        <pc:spChg chg="add mod">
          <ac:chgData name="Karen Guzmán" userId="d395571480ba5f49" providerId="LiveId" clId="{93003CF5-A812-439B-B43D-8ADE448C8A20}" dt="2019-09-24T17:08:56.319" v="465" actId="1076"/>
          <ac:spMkLst>
            <pc:docMk/>
            <pc:sldMk cId="842456099" sldId="257"/>
            <ac:spMk id="14" creationId="{6C428C29-34C6-4E36-AA93-2AEC6917E5DD}"/>
          </ac:spMkLst>
        </pc:spChg>
        <pc:spChg chg="add mod">
          <ac:chgData name="Karen Guzmán" userId="d395571480ba5f49" providerId="LiveId" clId="{93003CF5-A812-439B-B43D-8ADE448C8A20}" dt="2019-09-24T17:08:56.319" v="465" actId="1076"/>
          <ac:spMkLst>
            <pc:docMk/>
            <pc:sldMk cId="842456099" sldId="257"/>
            <ac:spMk id="15" creationId="{61459A05-7E60-4596-88BD-4842701FCD87}"/>
          </ac:spMkLst>
        </pc:spChg>
        <pc:spChg chg="add mod">
          <ac:chgData name="Karen Guzmán" userId="d395571480ba5f49" providerId="LiveId" clId="{93003CF5-A812-439B-B43D-8ADE448C8A20}" dt="2019-09-24T17:09:01.307" v="466" actId="1076"/>
          <ac:spMkLst>
            <pc:docMk/>
            <pc:sldMk cId="842456099" sldId="257"/>
            <ac:spMk id="16" creationId="{E2B749B9-6A74-4045-B1DA-4A2E149EE87A}"/>
          </ac:spMkLst>
        </pc:spChg>
        <pc:spChg chg="add mod">
          <ac:chgData name="Karen Guzmán" userId="d395571480ba5f49" providerId="LiveId" clId="{93003CF5-A812-439B-B43D-8ADE448C8A20}" dt="2019-09-24T17:09:26.382" v="476" actId="5793"/>
          <ac:spMkLst>
            <pc:docMk/>
            <pc:sldMk cId="842456099" sldId="257"/>
            <ac:spMk id="17" creationId="{EF08E222-40DE-42E6-855B-FEF02C16AA35}"/>
          </ac:spMkLst>
        </pc:spChg>
        <pc:spChg chg="add del">
          <ac:chgData name="Karen Guzmán" userId="d395571480ba5f49" providerId="LiveId" clId="{93003CF5-A812-439B-B43D-8ADE448C8A20}" dt="2019-09-24T17:11:23.544" v="478"/>
          <ac:spMkLst>
            <pc:docMk/>
            <pc:sldMk cId="842456099" sldId="257"/>
            <ac:spMk id="18" creationId="{FCA619E1-6D5D-4610-80C2-7E5529552229}"/>
          </ac:spMkLst>
        </pc:spChg>
        <pc:spChg chg="add mod">
          <ac:chgData name="Karen Guzmán" userId="d395571480ba5f49" providerId="LiveId" clId="{93003CF5-A812-439B-B43D-8ADE448C8A20}" dt="2019-09-24T17:12:13.271" v="499" actId="1076"/>
          <ac:spMkLst>
            <pc:docMk/>
            <pc:sldMk cId="842456099" sldId="257"/>
            <ac:spMk id="19" creationId="{5C0C19C8-656E-4269-A074-517648BF24A5}"/>
          </ac:spMkLst>
        </pc:spChg>
      </pc:sldChg>
      <pc:sldChg chg="addSp delSp modSp ord">
        <pc:chgData name="Karen Guzmán" userId="d395571480ba5f49" providerId="LiveId" clId="{93003CF5-A812-439B-B43D-8ADE448C8A20}" dt="2019-09-24T17:07:29.399" v="454" actId="478"/>
        <pc:sldMkLst>
          <pc:docMk/>
          <pc:sldMk cId="2626805628" sldId="258"/>
        </pc:sldMkLst>
        <pc:spChg chg="add mod">
          <ac:chgData name="Karen Guzmán" userId="d395571480ba5f49" providerId="LiveId" clId="{93003CF5-A812-439B-B43D-8ADE448C8A20}" dt="2019-09-24T17:06:55.253" v="447" actId="1076"/>
          <ac:spMkLst>
            <pc:docMk/>
            <pc:sldMk cId="2626805628" sldId="258"/>
            <ac:spMk id="2" creationId="{E098672D-8ACC-48DB-B9C9-E38751082234}"/>
          </ac:spMkLst>
        </pc:spChg>
        <pc:spChg chg="add mod">
          <ac:chgData name="Karen Guzmán" userId="d395571480ba5f49" providerId="LiveId" clId="{93003CF5-A812-439B-B43D-8ADE448C8A20}" dt="2019-09-24T17:07:06.592" v="448" actId="255"/>
          <ac:spMkLst>
            <pc:docMk/>
            <pc:sldMk cId="2626805628" sldId="258"/>
            <ac:spMk id="3" creationId="{C41BB81F-3A09-4268-83CE-DF3433615D6D}"/>
          </ac:spMkLst>
        </pc:spChg>
        <pc:spChg chg="add del mod">
          <ac:chgData name="Karen Guzmán" userId="d395571480ba5f49" providerId="LiveId" clId="{93003CF5-A812-439B-B43D-8ADE448C8A20}" dt="2019-09-24T17:07:29.399" v="454" actId="478"/>
          <ac:spMkLst>
            <pc:docMk/>
            <pc:sldMk cId="2626805628" sldId="258"/>
            <ac:spMk id="4" creationId="{38075840-545C-42EC-96C7-B3777DD05F92}"/>
          </ac:spMkLst>
        </pc:spChg>
      </pc:sldChg>
      <pc:sldChg chg="addSp modSp">
        <pc:chgData name="Karen Guzmán" userId="d395571480ba5f49" providerId="LiveId" clId="{93003CF5-A812-439B-B43D-8ADE448C8A20}" dt="2019-09-24T17:16:01.335" v="510" actId="20577"/>
        <pc:sldMkLst>
          <pc:docMk/>
          <pc:sldMk cId="77078850" sldId="259"/>
        </pc:sldMkLst>
        <pc:spChg chg="add mod">
          <ac:chgData name="Karen Guzmán" userId="d395571480ba5f49" providerId="LiveId" clId="{93003CF5-A812-439B-B43D-8ADE448C8A20}" dt="2019-09-24T17:16:01.335" v="510" actId="20577"/>
          <ac:spMkLst>
            <pc:docMk/>
            <pc:sldMk cId="77078850" sldId="259"/>
            <ac:spMk id="2" creationId="{365E23D0-0788-455E-879F-62728CA35570}"/>
          </ac:spMkLst>
        </pc:spChg>
      </pc:sldChg>
      <pc:sldChg chg="addSp modSp">
        <pc:chgData name="Karen Guzmán" userId="d395571480ba5f49" providerId="LiveId" clId="{93003CF5-A812-439B-B43D-8ADE448C8A20}" dt="2019-09-24T17:21:50.901" v="563" actId="790"/>
        <pc:sldMkLst>
          <pc:docMk/>
          <pc:sldMk cId="3761853875" sldId="260"/>
        </pc:sldMkLst>
        <pc:spChg chg="add mod">
          <ac:chgData name="Karen Guzmán" userId="d395571480ba5f49" providerId="LiveId" clId="{93003CF5-A812-439B-B43D-8ADE448C8A20}" dt="2019-09-24T17:17:42.462" v="543" actId="1076"/>
          <ac:spMkLst>
            <pc:docMk/>
            <pc:sldMk cId="3761853875" sldId="260"/>
            <ac:spMk id="2" creationId="{EC9C83A3-FC5C-441F-8785-8300A312612D}"/>
          </ac:spMkLst>
        </pc:spChg>
        <pc:spChg chg="add mod">
          <ac:chgData name="Karen Guzmán" userId="d395571480ba5f49" providerId="LiveId" clId="{93003CF5-A812-439B-B43D-8ADE448C8A20}" dt="2019-09-24T17:21:50.901" v="563" actId="790"/>
          <ac:spMkLst>
            <pc:docMk/>
            <pc:sldMk cId="3761853875" sldId="260"/>
            <ac:spMk id="3" creationId="{692D9B4F-F709-453A-ABCF-C3F5D0AA02A2}"/>
          </ac:spMkLst>
        </pc:spChg>
        <pc:spChg chg="add mod">
          <ac:chgData name="Karen Guzmán" userId="d395571480ba5f49" providerId="LiveId" clId="{93003CF5-A812-439B-B43D-8ADE448C8A20}" dt="2019-09-24T17:19:26.440" v="558" actId="20577"/>
          <ac:spMkLst>
            <pc:docMk/>
            <pc:sldMk cId="3761853875" sldId="260"/>
            <ac:spMk id="4" creationId="{58D4A5B6-1546-4709-A315-A30C4F48735F}"/>
          </ac:spMkLst>
        </pc:spChg>
        <pc:spChg chg="add mod">
          <ac:chgData name="Karen Guzmán" userId="d395571480ba5f49" providerId="LiveId" clId="{93003CF5-A812-439B-B43D-8ADE448C8A20}" dt="2019-09-24T17:20:05.091" v="562" actId="2711"/>
          <ac:spMkLst>
            <pc:docMk/>
            <pc:sldMk cId="3761853875" sldId="260"/>
            <ac:spMk id="5" creationId="{B56AC71E-A396-415F-A1E5-2D8FE34DFF7B}"/>
          </ac:spMkLst>
        </pc:spChg>
      </pc:sldChg>
      <pc:sldChg chg="add">
        <pc:chgData name="Karen Guzmán" userId="d395571480ba5f49" providerId="LiveId" clId="{93003CF5-A812-439B-B43D-8ADE448C8A20}" dt="2019-09-24T17:16:55.188" v="511"/>
        <pc:sldMkLst>
          <pc:docMk/>
          <pc:sldMk cId="3832737539" sldId="263"/>
        </pc:sldMkLst>
      </pc:sldChg>
    </pc:docChg>
  </pc:docChgLst>
  <pc:docChgLst>
    <pc:chgData name="Karen Guzmán" userId="d395571480ba5f49" providerId="LiveId" clId="{13DE6996-D017-4F90-9AC8-58C155E5997D}"/>
    <pc:docChg chg="undo custSel addSld delSld modSld sldOrd">
      <pc:chgData name="Karen Guzmán" userId="d395571480ba5f49" providerId="LiveId" clId="{13DE6996-D017-4F90-9AC8-58C155E5997D}" dt="2019-09-24T23:17:23.853" v="1058" actId="20577"/>
      <pc:docMkLst>
        <pc:docMk/>
      </pc:docMkLst>
      <pc:sldChg chg="addSp delSp modSp add del ord">
        <pc:chgData name="Karen Guzmán" userId="d395571480ba5f49" providerId="LiveId" clId="{13DE6996-D017-4F90-9AC8-58C155E5997D}" dt="2019-09-24T21:37:20.171" v="319" actId="1076"/>
        <pc:sldMkLst>
          <pc:docMk/>
          <pc:sldMk cId="842456099" sldId="257"/>
        </pc:sldMkLst>
        <pc:spChg chg="add mod">
          <ac:chgData name="Karen Guzmán" userId="d395571480ba5f49" providerId="LiveId" clId="{13DE6996-D017-4F90-9AC8-58C155E5997D}" dt="2019-09-24T21:37:20.171" v="319" actId="1076"/>
          <ac:spMkLst>
            <pc:docMk/>
            <pc:sldMk cId="842456099" sldId="257"/>
            <ac:spMk id="4" creationId="{0288FE37-62BB-4466-B816-B7E44DC5C6CD}"/>
          </ac:spMkLst>
        </pc:spChg>
        <pc:spChg chg="del">
          <ac:chgData name="Karen Guzmán" userId="d395571480ba5f49" providerId="LiveId" clId="{13DE6996-D017-4F90-9AC8-58C155E5997D}" dt="2019-09-24T17:30:21.404" v="24" actId="21"/>
          <ac:spMkLst>
            <pc:docMk/>
            <pc:sldMk cId="842456099" sldId="257"/>
            <ac:spMk id="6" creationId="{41FD3773-86A2-4832-9FB3-4DB7089DF7B3}"/>
          </ac:spMkLst>
        </pc:spChg>
        <pc:spChg chg="del">
          <ac:chgData name="Karen Guzmán" userId="d395571480ba5f49" providerId="LiveId" clId="{13DE6996-D017-4F90-9AC8-58C155E5997D}" dt="2019-09-24T17:30:21.404" v="24" actId="21"/>
          <ac:spMkLst>
            <pc:docMk/>
            <pc:sldMk cId="842456099" sldId="257"/>
            <ac:spMk id="8" creationId="{53C8385E-4ABC-4C9B-86E7-DF0BD0A88B43}"/>
          </ac:spMkLst>
        </pc:spChg>
        <pc:spChg chg="del">
          <ac:chgData name="Karen Guzmán" userId="d395571480ba5f49" providerId="LiveId" clId="{13DE6996-D017-4F90-9AC8-58C155E5997D}" dt="2019-09-24T17:30:21.404" v="24" actId="21"/>
          <ac:spMkLst>
            <pc:docMk/>
            <pc:sldMk cId="842456099" sldId="257"/>
            <ac:spMk id="11" creationId="{761C7FE0-1669-47D2-AC2F-4905CE823DCC}"/>
          </ac:spMkLst>
        </pc:spChg>
        <pc:spChg chg="del">
          <ac:chgData name="Karen Guzmán" userId="d395571480ba5f49" providerId="LiveId" clId="{13DE6996-D017-4F90-9AC8-58C155E5997D}" dt="2019-09-24T17:30:21.404" v="24" actId="21"/>
          <ac:spMkLst>
            <pc:docMk/>
            <pc:sldMk cId="842456099" sldId="257"/>
            <ac:spMk id="12" creationId="{94227D4B-844F-4083-B016-5DDD18BFBF46}"/>
          </ac:spMkLst>
        </pc:spChg>
        <pc:spChg chg="del">
          <ac:chgData name="Karen Guzmán" userId="d395571480ba5f49" providerId="LiveId" clId="{13DE6996-D017-4F90-9AC8-58C155E5997D}" dt="2019-09-24T17:30:21.404" v="24" actId="21"/>
          <ac:spMkLst>
            <pc:docMk/>
            <pc:sldMk cId="842456099" sldId="257"/>
            <ac:spMk id="13" creationId="{19ED86A7-EEB7-4E05-8A37-722F353526CE}"/>
          </ac:spMkLst>
        </pc:spChg>
        <pc:spChg chg="del">
          <ac:chgData name="Karen Guzmán" userId="d395571480ba5f49" providerId="LiveId" clId="{13DE6996-D017-4F90-9AC8-58C155E5997D}" dt="2019-09-24T17:30:21.404" v="24" actId="21"/>
          <ac:spMkLst>
            <pc:docMk/>
            <pc:sldMk cId="842456099" sldId="257"/>
            <ac:spMk id="14" creationId="{6C428C29-34C6-4E36-AA93-2AEC6917E5DD}"/>
          </ac:spMkLst>
        </pc:spChg>
        <pc:spChg chg="del">
          <ac:chgData name="Karen Guzmán" userId="d395571480ba5f49" providerId="LiveId" clId="{13DE6996-D017-4F90-9AC8-58C155E5997D}" dt="2019-09-24T17:30:21.404" v="24" actId="21"/>
          <ac:spMkLst>
            <pc:docMk/>
            <pc:sldMk cId="842456099" sldId="257"/>
            <ac:spMk id="15" creationId="{61459A05-7E60-4596-88BD-4842701FCD87}"/>
          </ac:spMkLst>
        </pc:spChg>
        <pc:spChg chg="del">
          <ac:chgData name="Karen Guzmán" userId="d395571480ba5f49" providerId="LiveId" clId="{13DE6996-D017-4F90-9AC8-58C155E5997D}" dt="2019-09-24T17:30:21.404" v="24" actId="21"/>
          <ac:spMkLst>
            <pc:docMk/>
            <pc:sldMk cId="842456099" sldId="257"/>
            <ac:spMk id="16" creationId="{E2B749B9-6A74-4045-B1DA-4A2E149EE87A}"/>
          </ac:spMkLst>
        </pc:spChg>
        <pc:spChg chg="del">
          <ac:chgData name="Karen Guzmán" userId="d395571480ba5f49" providerId="LiveId" clId="{13DE6996-D017-4F90-9AC8-58C155E5997D}" dt="2019-09-24T17:30:21.404" v="24" actId="21"/>
          <ac:spMkLst>
            <pc:docMk/>
            <pc:sldMk cId="842456099" sldId="257"/>
            <ac:spMk id="17" creationId="{EF08E222-40DE-42E6-855B-FEF02C16AA35}"/>
          </ac:spMkLst>
        </pc:spChg>
        <pc:spChg chg="add del mod">
          <ac:chgData name="Karen Guzmán" userId="d395571480ba5f49" providerId="LiveId" clId="{13DE6996-D017-4F90-9AC8-58C155E5997D}" dt="2019-09-24T21:22:14.129" v="180" actId="21"/>
          <ac:spMkLst>
            <pc:docMk/>
            <pc:sldMk cId="842456099" sldId="257"/>
            <ac:spMk id="18" creationId="{8A66332B-0606-4B12-8FAB-8D3E335A49B2}"/>
          </ac:spMkLst>
        </pc:spChg>
        <pc:spChg chg="del">
          <ac:chgData name="Karen Guzmán" userId="d395571480ba5f49" providerId="LiveId" clId="{13DE6996-D017-4F90-9AC8-58C155E5997D}" dt="2019-09-24T17:30:21.404" v="24" actId="21"/>
          <ac:spMkLst>
            <pc:docMk/>
            <pc:sldMk cId="842456099" sldId="257"/>
            <ac:spMk id="19" creationId="{5C0C19C8-656E-4269-A074-517648BF24A5}"/>
          </ac:spMkLst>
        </pc:spChg>
        <pc:spChg chg="add del mod">
          <ac:chgData name="Karen Guzmán" userId="d395571480ba5f49" providerId="LiveId" clId="{13DE6996-D017-4F90-9AC8-58C155E5997D}" dt="2019-09-24T21:22:14.129" v="180" actId="21"/>
          <ac:spMkLst>
            <pc:docMk/>
            <pc:sldMk cId="842456099" sldId="257"/>
            <ac:spMk id="20" creationId="{857D6AD6-D196-47C4-8336-69C48F976F55}"/>
          </ac:spMkLst>
        </pc:spChg>
        <pc:graphicFrameChg chg="add del mod modGraphic">
          <ac:chgData name="Karen Guzmán" userId="d395571480ba5f49" providerId="LiveId" clId="{13DE6996-D017-4F90-9AC8-58C155E5997D}" dt="2019-09-24T21:10:07.993" v="37" actId="478"/>
          <ac:graphicFrameMkLst>
            <pc:docMk/>
            <pc:sldMk cId="842456099" sldId="257"/>
            <ac:graphicFrameMk id="2" creationId="{C26BD5B1-1C21-4E4D-9E7D-4B0519DAF8F8}"/>
          </ac:graphicFrameMkLst>
        </pc:graphicFrameChg>
        <pc:graphicFrameChg chg="add del mod modGraphic">
          <ac:chgData name="Karen Guzmán" userId="d395571480ba5f49" providerId="LiveId" clId="{13DE6996-D017-4F90-9AC8-58C155E5997D}" dt="2019-09-24T21:22:14.129" v="180" actId="21"/>
          <ac:graphicFrameMkLst>
            <pc:docMk/>
            <pc:sldMk cId="842456099" sldId="257"/>
            <ac:graphicFrameMk id="3" creationId="{53750340-7081-4E10-8ACE-1DFC1AA2F113}"/>
          </ac:graphicFrameMkLst>
        </pc:graphicFrameChg>
      </pc:sldChg>
      <pc:sldChg chg="modSp">
        <pc:chgData name="Karen Guzmán" userId="d395571480ba5f49" providerId="LiveId" clId="{13DE6996-D017-4F90-9AC8-58C155E5997D}" dt="2019-09-24T17:29:05.830" v="3" actId="20577"/>
        <pc:sldMkLst>
          <pc:docMk/>
          <pc:sldMk cId="3761853875" sldId="260"/>
        </pc:sldMkLst>
        <pc:spChg chg="mod">
          <ac:chgData name="Karen Guzmán" userId="d395571480ba5f49" providerId="LiveId" clId="{13DE6996-D017-4F90-9AC8-58C155E5997D}" dt="2019-09-24T17:29:05.830" v="3" actId="20577"/>
          <ac:spMkLst>
            <pc:docMk/>
            <pc:sldMk cId="3761853875" sldId="260"/>
            <ac:spMk id="4" creationId="{58D4A5B6-1546-4709-A315-A30C4F48735F}"/>
          </ac:spMkLst>
        </pc:spChg>
      </pc:sldChg>
      <pc:sldChg chg="addSp ord">
        <pc:chgData name="Karen Guzmán" userId="d395571480ba5f49" providerId="LiveId" clId="{13DE6996-D017-4F90-9AC8-58C155E5997D}" dt="2019-09-24T17:30:23.330" v="25"/>
        <pc:sldMkLst>
          <pc:docMk/>
          <pc:sldMk cId="2300903043" sldId="261"/>
        </pc:sldMkLst>
        <pc:spChg chg="add">
          <ac:chgData name="Karen Guzmán" userId="d395571480ba5f49" providerId="LiveId" clId="{13DE6996-D017-4F90-9AC8-58C155E5997D}" dt="2019-09-24T17:30:23.330" v="25"/>
          <ac:spMkLst>
            <pc:docMk/>
            <pc:sldMk cId="2300903043" sldId="261"/>
            <ac:spMk id="2" creationId="{57D83826-ED0E-4336-9A05-AB5E8C2D280E}"/>
          </ac:spMkLst>
        </pc:spChg>
        <pc:spChg chg="add">
          <ac:chgData name="Karen Guzmán" userId="d395571480ba5f49" providerId="LiveId" clId="{13DE6996-D017-4F90-9AC8-58C155E5997D}" dt="2019-09-24T17:30:23.330" v="25"/>
          <ac:spMkLst>
            <pc:docMk/>
            <pc:sldMk cId="2300903043" sldId="261"/>
            <ac:spMk id="3" creationId="{FA87A711-132A-4201-A485-293253ED6A77}"/>
          </ac:spMkLst>
        </pc:spChg>
        <pc:spChg chg="add">
          <ac:chgData name="Karen Guzmán" userId="d395571480ba5f49" providerId="LiveId" clId="{13DE6996-D017-4F90-9AC8-58C155E5997D}" dt="2019-09-24T17:30:23.330" v="25"/>
          <ac:spMkLst>
            <pc:docMk/>
            <pc:sldMk cId="2300903043" sldId="261"/>
            <ac:spMk id="4" creationId="{69F366BE-F89A-423F-A043-15CFA3322747}"/>
          </ac:spMkLst>
        </pc:spChg>
        <pc:spChg chg="add">
          <ac:chgData name="Karen Guzmán" userId="d395571480ba5f49" providerId="LiveId" clId="{13DE6996-D017-4F90-9AC8-58C155E5997D}" dt="2019-09-24T17:30:23.330" v="25"/>
          <ac:spMkLst>
            <pc:docMk/>
            <pc:sldMk cId="2300903043" sldId="261"/>
            <ac:spMk id="5" creationId="{51ED0BB2-8C74-4787-9E95-3E845EF36E98}"/>
          </ac:spMkLst>
        </pc:spChg>
        <pc:spChg chg="add">
          <ac:chgData name="Karen Guzmán" userId="d395571480ba5f49" providerId="LiveId" clId="{13DE6996-D017-4F90-9AC8-58C155E5997D}" dt="2019-09-24T17:30:23.330" v="25"/>
          <ac:spMkLst>
            <pc:docMk/>
            <pc:sldMk cId="2300903043" sldId="261"/>
            <ac:spMk id="6" creationId="{CBE3DB37-53B8-40F7-8142-DAD840FDC585}"/>
          </ac:spMkLst>
        </pc:spChg>
        <pc:spChg chg="add">
          <ac:chgData name="Karen Guzmán" userId="d395571480ba5f49" providerId="LiveId" clId="{13DE6996-D017-4F90-9AC8-58C155E5997D}" dt="2019-09-24T17:30:23.330" v="25"/>
          <ac:spMkLst>
            <pc:docMk/>
            <pc:sldMk cId="2300903043" sldId="261"/>
            <ac:spMk id="7" creationId="{99BF1505-BCA3-45F8-A897-03AD564B018F}"/>
          </ac:spMkLst>
        </pc:spChg>
        <pc:spChg chg="add">
          <ac:chgData name="Karen Guzmán" userId="d395571480ba5f49" providerId="LiveId" clId="{13DE6996-D017-4F90-9AC8-58C155E5997D}" dt="2019-09-24T17:30:23.330" v="25"/>
          <ac:spMkLst>
            <pc:docMk/>
            <pc:sldMk cId="2300903043" sldId="261"/>
            <ac:spMk id="8" creationId="{1DC1EA10-13AE-4B56-9869-EB16D5D7A62C}"/>
          </ac:spMkLst>
        </pc:spChg>
        <pc:spChg chg="add">
          <ac:chgData name="Karen Guzmán" userId="d395571480ba5f49" providerId="LiveId" clId="{13DE6996-D017-4F90-9AC8-58C155E5997D}" dt="2019-09-24T17:30:23.330" v="25"/>
          <ac:spMkLst>
            <pc:docMk/>
            <pc:sldMk cId="2300903043" sldId="261"/>
            <ac:spMk id="9" creationId="{409998B9-487C-42A7-A623-781CE9DF7E75}"/>
          </ac:spMkLst>
        </pc:spChg>
        <pc:spChg chg="add">
          <ac:chgData name="Karen Guzmán" userId="d395571480ba5f49" providerId="LiveId" clId="{13DE6996-D017-4F90-9AC8-58C155E5997D}" dt="2019-09-24T17:30:23.330" v="25"/>
          <ac:spMkLst>
            <pc:docMk/>
            <pc:sldMk cId="2300903043" sldId="261"/>
            <ac:spMk id="10" creationId="{C512A4A4-7912-473E-A251-BCC2962BD3CE}"/>
          </ac:spMkLst>
        </pc:spChg>
        <pc:spChg chg="add">
          <ac:chgData name="Karen Guzmán" userId="d395571480ba5f49" providerId="LiveId" clId="{13DE6996-D017-4F90-9AC8-58C155E5997D}" dt="2019-09-24T17:30:23.330" v="25"/>
          <ac:spMkLst>
            <pc:docMk/>
            <pc:sldMk cId="2300903043" sldId="261"/>
            <ac:spMk id="11" creationId="{4C15B203-0732-41FE-9730-150BF005F622}"/>
          </ac:spMkLst>
        </pc:spChg>
      </pc:sldChg>
      <pc:sldChg chg="addSp modSp ord">
        <pc:chgData name="Karen Guzmán" userId="d395571480ba5f49" providerId="LiveId" clId="{13DE6996-D017-4F90-9AC8-58C155E5997D}" dt="2019-09-24T21:22:30.670" v="184" actId="1076"/>
        <pc:sldMkLst>
          <pc:docMk/>
          <pc:sldMk cId="222300991" sldId="262"/>
        </pc:sldMkLst>
        <pc:spChg chg="add mod">
          <ac:chgData name="Karen Guzmán" userId="d395571480ba5f49" providerId="LiveId" clId="{13DE6996-D017-4F90-9AC8-58C155E5997D}" dt="2019-09-24T21:22:26.994" v="183" actId="1076"/>
          <ac:spMkLst>
            <pc:docMk/>
            <pc:sldMk cId="222300991" sldId="262"/>
            <ac:spMk id="2" creationId="{201DBBEB-8442-4996-AB58-ED09F1D7CF65}"/>
          </ac:spMkLst>
        </pc:spChg>
        <pc:spChg chg="add mod">
          <ac:chgData name="Karen Guzmán" userId="d395571480ba5f49" providerId="LiveId" clId="{13DE6996-D017-4F90-9AC8-58C155E5997D}" dt="2019-09-24T21:22:30.670" v="184" actId="1076"/>
          <ac:spMkLst>
            <pc:docMk/>
            <pc:sldMk cId="222300991" sldId="262"/>
            <ac:spMk id="4" creationId="{C71C2691-6D6A-496D-8943-C232FB888F43}"/>
          </ac:spMkLst>
        </pc:spChg>
        <pc:graphicFrameChg chg="add mod">
          <ac:chgData name="Karen Guzmán" userId="d395571480ba5f49" providerId="LiveId" clId="{13DE6996-D017-4F90-9AC8-58C155E5997D}" dt="2019-09-24T21:22:21.449" v="182" actId="1076"/>
          <ac:graphicFrameMkLst>
            <pc:docMk/>
            <pc:sldMk cId="222300991" sldId="262"/>
            <ac:graphicFrameMk id="3" creationId="{36DCC59D-3BE8-47F2-A7E4-9630255FFA1A}"/>
          </ac:graphicFrameMkLst>
        </pc:graphicFrameChg>
      </pc:sldChg>
      <pc:sldChg chg="addSp delSp modSp">
        <pc:chgData name="Karen Guzmán" userId="d395571480ba5f49" providerId="LiveId" clId="{13DE6996-D017-4F90-9AC8-58C155E5997D}" dt="2019-09-24T21:59:11.374" v="425" actId="21"/>
        <pc:sldMkLst>
          <pc:docMk/>
          <pc:sldMk cId="3832737539" sldId="263"/>
        </pc:sldMkLst>
        <pc:spChg chg="add mod">
          <ac:chgData name="Karen Guzmán" userId="d395571480ba5f49" providerId="LiveId" clId="{13DE6996-D017-4F90-9AC8-58C155E5997D}" dt="2019-09-24T21:56:47.493" v="414" actId="20577"/>
          <ac:spMkLst>
            <pc:docMk/>
            <pc:sldMk cId="3832737539" sldId="263"/>
            <ac:spMk id="2" creationId="{F20A662B-2F56-4318-8EC8-C3DC1C12A6A9}"/>
          </ac:spMkLst>
        </pc:spChg>
        <pc:spChg chg="add del mod">
          <ac:chgData name="Karen Guzmán" userId="d395571480ba5f49" providerId="LiveId" clId="{13DE6996-D017-4F90-9AC8-58C155E5997D}" dt="2019-09-24T21:59:11.374" v="425" actId="21"/>
          <ac:spMkLst>
            <pc:docMk/>
            <pc:sldMk cId="3832737539" sldId="263"/>
            <ac:spMk id="3" creationId="{4F7EBC07-8395-4EA3-9E27-DCE7103EA325}"/>
          </ac:spMkLst>
        </pc:spChg>
      </pc:sldChg>
      <pc:sldChg chg="addSp delSp modSp add">
        <pc:chgData name="Karen Guzmán" userId="d395571480ba5f49" providerId="LiveId" clId="{13DE6996-D017-4F90-9AC8-58C155E5997D}" dt="2019-09-24T21:55:10.946" v="404" actId="20577"/>
        <pc:sldMkLst>
          <pc:docMk/>
          <pc:sldMk cId="2873690404" sldId="264"/>
        </pc:sldMkLst>
        <pc:spChg chg="del mod">
          <ac:chgData name="Karen Guzmán" userId="d395571480ba5f49" providerId="LiveId" clId="{13DE6996-D017-4F90-9AC8-58C155E5997D}" dt="2019-09-24T17:30:41.242" v="30"/>
          <ac:spMkLst>
            <pc:docMk/>
            <pc:sldMk cId="2873690404" sldId="264"/>
            <ac:spMk id="2" creationId="{E098672D-8ACC-48DB-B9C9-E38751082234}"/>
          </ac:spMkLst>
        </pc:spChg>
        <pc:spChg chg="del mod">
          <ac:chgData name="Karen Guzmán" userId="d395571480ba5f49" providerId="LiveId" clId="{13DE6996-D017-4F90-9AC8-58C155E5997D}" dt="2019-09-24T17:30:41.236" v="28" actId="21"/>
          <ac:spMkLst>
            <pc:docMk/>
            <pc:sldMk cId="2873690404" sldId="264"/>
            <ac:spMk id="3" creationId="{C41BB81F-3A09-4268-83CE-DF3433615D6D}"/>
          </ac:spMkLst>
        </pc:spChg>
        <pc:spChg chg="add mod">
          <ac:chgData name="Karen Guzmán" userId="d395571480ba5f49" providerId="LiveId" clId="{13DE6996-D017-4F90-9AC8-58C155E5997D}" dt="2019-09-24T21:44:02.470" v="376" actId="6549"/>
          <ac:spMkLst>
            <pc:docMk/>
            <pc:sldMk cId="2873690404" sldId="264"/>
            <ac:spMk id="5" creationId="{F66DD44D-C800-40A2-94C8-DA8CE61F2AA3}"/>
          </ac:spMkLst>
        </pc:spChg>
        <pc:spChg chg="add mod">
          <ac:chgData name="Karen Guzmán" userId="d395571480ba5f49" providerId="LiveId" clId="{13DE6996-D017-4F90-9AC8-58C155E5997D}" dt="2019-09-24T21:43:59.001" v="375" actId="20577"/>
          <ac:spMkLst>
            <pc:docMk/>
            <pc:sldMk cId="2873690404" sldId="264"/>
            <ac:spMk id="6" creationId="{D587EA2C-ABF2-4EE5-8D48-71881CC47F1B}"/>
          </ac:spMkLst>
        </pc:spChg>
        <pc:spChg chg="add mod">
          <ac:chgData name="Karen Guzmán" userId="d395571480ba5f49" providerId="LiveId" clId="{13DE6996-D017-4F90-9AC8-58C155E5997D}" dt="2019-09-24T21:45:03.336" v="385" actId="20577"/>
          <ac:spMkLst>
            <pc:docMk/>
            <pc:sldMk cId="2873690404" sldId="264"/>
            <ac:spMk id="7" creationId="{9FC9BBC5-A52A-43BF-8899-2AFC47F7B04B}"/>
          </ac:spMkLst>
        </pc:spChg>
        <pc:spChg chg="add mod">
          <ac:chgData name="Karen Guzmán" userId="d395571480ba5f49" providerId="LiveId" clId="{13DE6996-D017-4F90-9AC8-58C155E5997D}" dt="2019-09-24T21:53:26.135" v="389" actId="21"/>
          <ac:spMkLst>
            <pc:docMk/>
            <pc:sldMk cId="2873690404" sldId="264"/>
            <ac:spMk id="8" creationId="{C8BB3439-7200-4A17-98A8-4F1D9898143C}"/>
          </ac:spMkLst>
        </pc:spChg>
        <pc:spChg chg="add mod">
          <ac:chgData name="Karen Guzmán" userId="d395571480ba5f49" providerId="LiveId" clId="{13DE6996-D017-4F90-9AC8-58C155E5997D}" dt="2019-09-24T21:54:08.467" v="394" actId="208"/>
          <ac:spMkLst>
            <pc:docMk/>
            <pc:sldMk cId="2873690404" sldId="264"/>
            <ac:spMk id="9" creationId="{CFC1CC67-D617-44DD-954A-BAF98DBEF4CE}"/>
          </ac:spMkLst>
        </pc:spChg>
        <pc:spChg chg="add mod">
          <ac:chgData name="Karen Guzmán" userId="d395571480ba5f49" providerId="LiveId" clId="{13DE6996-D017-4F90-9AC8-58C155E5997D}" dt="2019-09-24T21:55:10.946" v="404" actId="20577"/>
          <ac:spMkLst>
            <pc:docMk/>
            <pc:sldMk cId="2873690404" sldId="264"/>
            <ac:spMk id="10" creationId="{71E3883F-B730-4064-89B1-E095695F56E5}"/>
          </ac:spMkLst>
        </pc:spChg>
        <pc:graphicFrameChg chg="add del mod modGraphic">
          <ac:chgData name="Karen Guzmán" userId="d395571480ba5f49" providerId="LiveId" clId="{13DE6996-D017-4F90-9AC8-58C155E5997D}" dt="2019-09-24T21:41:58.174" v="347" actId="478"/>
          <ac:graphicFrameMkLst>
            <pc:docMk/>
            <pc:sldMk cId="2873690404" sldId="264"/>
            <ac:graphicFrameMk id="4" creationId="{A496D647-6FC1-4B5C-BB7C-D111E95F05FA}"/>
          </ac:graphicFrameMkLst>
        </pc:graphicFrameChg>
      </pc:sldChg>
      <pc:sldChg chg="addSp modSp add ord">
        <pc:chgData name="Karen Guzmán" userId="d395571480ba5f49" providerId="LiveId" clId="{13DE6996-D017-4F90-9AC8-58C155E5997D}" dt="2019-09-24T22:21:19.454" v="522"/>
        <pc:sldMkLst>
          <pc:docMk/>
          <pc:sldMk cId="1583509556" sldId="265"/>
        </pc:sldMkLst>
        <pc:spChg chg="add mod">
          <ac:chgData name="Karen Guzmán" userId="d395571480ba5f49" providerId="LiveId" clId="{13DE6996-D017-4F90-9AC8-58C155E5997D}" dt="2019-09-24T22:21:19.454" v="522"/>
          <ac:spMkLst>
            <pc:docMk/>
            <pc:sldMk cId="1583509556" sldId="265"/>
            <ac:spMk id="2" creationId="{2CE6CCF4-243A-4A4A-86AE-32503A8126FD}"/>
          </ac:spMkLst>
        </pc:spChg>
        <pc:spChg chg="add mod">
          <ac:chgData name="Karen Guzmán" userId="d395571480ba5f49" providerId="LiveId" clId="{13DE6996-D017-4F90-9AC8-58C155E5997D}" dt="2019-09-24T22:21:13.629" v="513" actId="1076"/>
          <ac:spMkLst>
            <pc:docMk/>
            <pc:sldMk cId="1583509556" sldId="265"/>
            <ac:spMk id="3" creationId="{5692FBB1-5D37-4303-A6DF-FB70938A1FBA}"/>
          </ac:spMkLst>
        </pc:spChg>
      </pc:sldChg>
      <pc:sldChg chg="addSp modSp add ord">
        <pc:chgData name="Karen Guzmán" userId="d395571480ba5f49" providerId="LiveId" clId="{13DE6996-D017-4F90-9AC8-58C155E5997D}" dt="2019-09-24T21:28:15.653" v="239" actId="1076"/>
        <pc:sldMkLst>
          <pc:docMk/>
          <pc:sldMk cId="2379111510" sldId="266"/>
        </pc:sldMkLst>
        <pc:spChg chg="add mod">
          <ac:chgData name="Karen Guzmán" userId="d395571480ba5f49" providerId="LiveId" clId="{13DE6996-D017-4F90-9AC8-58C155E5997D}" dt="2019-09-24T21:28:15.653" v="239" actId="1076"/>
          <ac:spMkLst>
            <pc:docMk/>
            <pc:sldMk cId="2379111510" sldId="266"/>
            <ac:spMk id="3" creationId="{18525BC1-88F8-44CF-A88A-8168E6F1A5C2}"/>
          </ac:spMkLst>
        </pc:spChg>
        <pc:graphicFrameChg chg="add mod modGraphic">
          <ac:chgData name="Karen Guzmán" userId="d395571480ba5f49" providerId="LiveId" clId="{13DE6996-D017-4F90-9AC8-58C155E5997D}" dt="2019-09-24T21:25:41.568" v="219" actId="20577"/>
          <ac:graphicFrameMkLst>
            <pc:docMk/>
            <pc:sldMk cId="2379111510" sldId="266"/>
            <ac:graphicFrameMk id="2" creationId="{8F95001F-2366-48C1-912F-C8FFB6F94CFB}"/>
          </ac:graphicFrameMkLst>
        </pc:graphicFrameChg>
      </pc:sldChg>
      <pc:sldChg chg="add del">
        <pc:chgData name="Karen Guzmán" userId="d395571480ba5f49" providerId="LiveId" clId="{13DE6996-D017-4F90-9AC8-58C155E5997D}" dt="2019-09-24T21:21:54.589" v="178" actId="47"/>
        <pc:sldMkLst>
          <pc:docMk/>
          <pc:sldMk cId="2629222507" sldId="266"/>
        </pc:sldMkLst>
      </pc:sldChg>
      <pc:sldChg chg="addSp modSp add">
        <pc:chgData name="Karen Guzmán" userId="d395571480ba5f49" providerId="LiveId" clId="{13DE6996-D017-4F90-9AC8-58C155E5997D}" dt="2019-09-24T21:39:40.865" v="341" actId="1076"/>
        <pc:sldMkLst>
          <pc:docMk/>
          <pc:sldMk cId="2254618279" sldId="267"/>
        </pc:sldMkLst>
        <pc:spChg chg="add mod">
          <ac:chgData name="Karen Guzmán" userId="d395571480ba5f49" providerId="LiveId" clId="{13DE6996-D017-4F90-9AC8-58C155E5997D}" dt="2019-09-24T21:39:40.865" v="341" actId="1076"/>
          <ac:spMkLst>
            <pc:docMk/>
            <pc:sldMk cId="2254618279" sldId="267"/>
            <ac:spMk id="2" creationId="{3BC2E912-5FA4-4A76-9DC0-8D679634A6A7}"/>
          </ac:spMkLst>
        </pc:spChg>
        <pc:spChg chg="add mod">
          <ac:chgData name="Karen Guzmán" userId="d395571480ba5f49" providerId="LiveId" clId="{13DE6996-D017-4F90-9AC8-58C155E5997D}" dt="2019-09-24T21:39:40.865" v="341" actId="1076"/>
          <ac:spMkLst>
            <pc:docMk/>
            <pc:sldMk cId="2254618279" sldId="267"/>
            <ac:spMk id="3" creationId="{F7488D7D-47A2-4371-838B-2E91780ED358}"/>
          </ac:spMkLst>
        </pc:spChg>
        <pc:spChg chg="add mod">
          <ac:chgData name="Karen Guzmán" userId="d395571480ba5f49" providerId="LiveId" clId="{13DE6996-D017-4F90-9AC8-58C155E5997D}" dt="2019-09-24T21:39:40.865" v="341" actId="1076"/>
          <ac:spMkLst>
            <pc:docMk/>
            <pc:sldMk cId="2254618279" sldId="267"/>
            <ac:spMk id="4" creationId="{A363E624-2194-4571-ACD9-BD714741995A}"/>
          </ac:spMkLst>
        </pc:spChg>
        <pc:spChg chg="add mod">
          <ac:chgData name="Karen Guzmán" userId="d395571480ba5f49" providerId="LiveId" clId="{13DE6996-D017-4F90-9AC8-58C155E5997D}" dt="2019-09-24T21:39:40.865" v="341" actId="1076"/>
          <ac:spMkLst>
            <pc:docMk/>
            <pc:sldMk cId="2254618279" sldId="267"/>
            <ac:spMk id="5" creationId="{979060A3-B552-4409-AF7D-B9B3D61A2FFA}"/>
          </ac:spMkLst>
        </pc:spChg>
        <pc:cxnChg chg="add mod">
          <ac:chgData name="Karen Guzmán" userId="d395571480ba5f49" providerId="LiveId" clId="{13DE6996-D017-4F90-9AC8-58C155E5997D}" dt="2019-09-24T21:39:40.865" v="341" actId="1076"/>
          <ac:cxnSpMkLst>
            <pc:docMk/>
            <pc:sldMk cId="2254618279" sldId="267"/>
            <ac:cxnSpMk id="7" creationId="{5E04FC37-27DE-4900-B36B-E907C12BD663}"/>
          </ac:cxnSpMkLst>
        </pc:cxnChg>
        <pc:cxnChg chg="add mod">
          <ac:chgData name="Karen Guzmán" userId="d395571480ba5f49" providerId="LiveId" clId="{13DE6996-D017-4F90-9AC8-58C155E5997D}" dt="2019-09-24T21:39:40.865" v="341" actId="1076"/>
          <ac:cxnSpMkLst>
            <pc:docMk/>
            <pc:sldMk cId="2254618279" sldId="267"/>
            <ac:cxnSpMk id="8" creationId="{62913CEC-79D5-49D2-8313-10B26C0A65ED}"/>
          </ac:cxnSpMkLst>
        </pc:cxnChg>
        <pc:cxnChg chg="add mod">
          <ac:chgData name="Karen Guzmán" userId="d395571480ba5f49" providerId="LiveId" clId="{13DE6996-D017-4F90-9AC8-58C155E5997D}" dt="2019-09-24T21:39:40.865" v="341" actId="1076"/>
          <ac:cxnSpMkLst>
            <pc:docMk/>
            <pc:sldMk cId="2254618279" sldId="267"/>
            <ac:cxnSpMk id="11" creationId="{293592F0-E8EA-41F5-9833-853B47F6F467}"/>
          </ac:cxnSpMkLst>
        </pc:cxnChg>
        <pc:cxnChg chg="add mod">
          <ac:chgData name="Karen Guzmán" userId="d395571480ba5f49" providerId="LiveId" clId="{13DE6996-D017-4F90-9AC8-58C155E5997D}" dt="2019-09-24T21:39:40.865" v="341" actId="1076"/>
          <ac:cxnSpMkLst>
            <pc:docMk/>
            <pc:sldMk cId="2254618279" sldId="267"/>
            <ac:cxnSpMk id="12" creationId="{C99BC54A-E193-4640-939D-5058F3E54C19}"/>
          </ac:cxnSpMkLst>
        </pc:cxnChg>
      </pc:sldChg>
      <pc:sldChg chg="add del">
        <pc:chgData name="Karen Guzmán" userId="d395571480ba5f49" providerId="LiveId" clId="{13DE6996-D017-4F90-9AC8-58C155E5997D}" dt="2019-09-24T21:21:53.148" v="177" actId="47"/>
        <pc:sldMkLst>
          <pc:docMk/>
          <pc:sldMk cId="2292213768" sldId="267"/>
        </pc:sldMkLst>
      </pc:sldChg>
      <pc:sldChg chg="addSp delSp modSp add">
        <pc:chgData name="Karen Guzmán" userId="d395571480ba5f49" providerId="LiveId" clId="{13DE6996-D017-4F90-9AC8-58C155E5997D}" dt="2019-09-24T22:00:51.164" v="481" actId="121"/>
        <pc:sldMkLst>
          <pc:docMk/>
          <pc:sldMk cId="2794243614" sldId="268"/>
        </pc:sldMkLst>
        <pc:spChg chg="del">
          <ac:chgData name="Karen Guzmán" userId="d395571480ba5f49" providerId="LiveId" clId="{13DE6996-D017-4F90-9AC8-58C155E5997D}" dt="2019-09-24T21:57:59.445" v="416" actId="478"/>
          <ac:spMkLst>
            <pc:docMk/>
            <pc:sldMk cId="2794243614" sldId="268"/>
            <ac:spMk id="2" creationId="{365E23D0-0788-455E-879F-62728CA35570}"/>
          </ac:spMkLst>
        </pc:spChg>
        <pc:spChg chg="add mod">
          <ac:chgData name="Karen Guzmán" userId="d395571480ba5f49" providerId="LiveId" clId="{13DE6996-D017-4F90-9AC8-58C155E5997D}" dt="2019-09-24T22:00:51.164" v="481" actId="121"/>
          <ac:spMkLst>
            <pc:docMk/>
            <pc:sldMk cId="2794243614" sldId="268"/>
            <ac:spMk id="3" creationId="{C097B901-EA03-4F26-A4F4-9172C35EFAF2}"/>
          </ac:spMkLst>
        </pc:spChg>
        <pc:spChg chg="add del mod">
          <ac:chgData name="Karen Guzmán" userId="d395571480ba5f49" providerId="LiveId" clId="{13DE6996-D017-4F90-9AC8-58C155E5997D}" dt="2019-09-24T21:59:26.006" v="430"/>
          <ac:spMkLst>
            <pc:docMk/>
            <pc:sldMk cId="2794243614" sldId="268"/>
            <ac:spMk id="4" creationId="{DD801513-D9F6-438F-A6C9-D1200CE38CFC}"/>
          </ac:spMkLst>
        </pc:spChg>
        <pc:spChg chg="add mod">
          <ac:chgData name="Karen Guzmán" userId="d395571480ba5f49" providerId="LiveId" clId="{13DE6996-D017-4F90-9AC8-58C155E5997D}" dt="2019-09-24T22:00:16.249" v="473" actId="1076"/>
          <ac:spMkLst>
            <pc:docMk/>
            <pc:sldMk cId="2794243614" sldId="268"/>
            <ac:spMk id="5" creationId="{E3417501-C3E7-4DCD-B862-3000EBB9BDE7}"/>
          </ac:spMkLst>
        </pc:spChg>
      </pc:sldChg>
      <pc:sldChg chg="addSp delSp modSp add">
        <pc:chgData name="Karen Guzmán" userId="d395571480ba5f49" providerId="LiveId" clId="{13DE6996-D017-4F90-9AC8-58C155E5997D}" dt="2019-09-24T23:06:11.043" v="833" actId="14100"/>
        <pc:sldMkLst>
          <pc:docMk/>
          <pc:sldMk cId="3917094810" sldId="269"/>
        </pc:sldMkLst>
        <pc:spChg chg="del">
          <ac:chgData name="Karen Guzmán" userId="d395571480ba5f49" providerId="LiveId" clId="{13DE6996-D017-4F90-9AC8-58C155E5997D}" dt="2019-09-24T22:01:00.789" v="482" actId="478"/>
          <ac:spMkLst>
            <pc:docMk/>
            <pc:sldMk cId="3917094810" sldId="269"/>
            <ac:spMk id="2" creationId="{365E23D0-0788-455E-879F-62728CA35570}"/>
          </ac:spMkLst>
        </pc:spChg>
        <pc:spChg chg="add mod">
          <ac:chgData name="Karen Guzmán" userId="d395571480ba5f49" providerId="LiveId" clId="{13DE6996-D017-4F90-9AC8-58C155E5997D}" dt="2019-09-24T23:06:03.160" v="830" actId="21"/>
          <ac:spMkLst>
            <pc:docMk/>
            <pc:sldMk cId="3917094810" sldId="269"/>
            <ac:spMk id="3" creationId="{6E7EC912-E547-488E-B3E6-7304AB895A72}"/>
          </ac:spMkLst>
        </pc:spChg>
        <pc:spChg chg="add mod">
          <ac:chgData name="Karen Guzmán" userId="d395571480ba5f49" providerId="LiveId" clId="{13DE6996-D017-4F90-9AC8-58C155E5997D}" dt="2019-09-24T23:06:11.043" v="833" actId="14100"/>
          <ac:spMkLst>
            <pc:docMk/>
            <pc:sldMk cId="3917094810" sldId="269"/>
            <ac:spMk id="4" creationId="{5AFB81AB-B45D-4D4D-B8D2-F96A350BDD2B}"/>
          </ac:spMkLst>
        </pc:spChg>
      </pc:sldChg>
      <pc:sldChg chg="addSp delSp modSp add">
        <pc:chgData name="Karen Guzmán" userId="d395571480ba5f49" providerId="LiveId" clId="{13DE6996-D017-4F90-9AC8-58C155E5997D}" dt="2019-09-24T23:06:23.942" v="835" actId="255"/>
        <pc:sldMkLst>
          <pc:docMk/>
          <pc:sldMk cId="1950168628" sldId="270"/>
        </pc:sldMkLst>
        <pc:spChg chg="add del mod">
          <ac:chgData name="Karen Guzmán" userId="d395571480ba5f49" providerId="LiveId" clId="{13DE6996-D017-4F90-9AC8-58C155E5997D}" dt="2019-09-24T22:30:51.499" v="660" actId="21"/>
          <ac:spMkLst>
            <pc:docMk/>
            <pc:sldMk cId="1950168628" sldId="270"/>
            <ac:spMk id="2" creationId="{88032B43-8765-413F-BB26-4286A9B131EF}"/>
          </ac:spMkLst>
        </pc:spChg>
        <pc:spChg chg="add del mod">
          <ac:chgData name="Karen Guzmán" userId="d395571480ba5f49" providerId="LiveId" clId="{13DE6996-D017-4F90-9AC8-58C155E5997D}" dt="2019-09-24T22:30:51.499" v="660" actId="21"/>
          <ac:spMkLst>
            <pc:docMk/>
            <pc:sldMk cId="1950168628" sldId="270"/>
            <ac:spMk id="3" creationId="{AD98D2C8-4FBA-4AD0-847C-F0EE6EA7DF23}"/>
          </ac:spMkLst>
        </pc:spChg>
        <pc:spChg chg="add mod">
          <ac:chgData name="Karen Guzmán" userId="d395571480ba5f49" providerId="LiveId" clId="{13DE6996-D017-4F90-9AC8-58C155E5997D}" dt="2019-09-24T23:04:29.262" v="813" actId="20577"/>
          <ac:spMkLst>
            <pc:docMk/>
            <pc:sldMk cId="1950168628" sldId="270"/>
            <ac:spMk id="4" creationId="{83AD9D46-47BF-4453-A51E-D0323B42C439}"/>
          </ac:spMkLst>
        </pc:spChg>
        <pc:spChg chg="add mod">
          <ac:chgData name="Karen Guzmán" userId="d395571480ba5f49" providerId="LiveId" clId="{13DE6996-D017-4F90-9AC8-58C155E5997D}" dt="2019-09-24T23:06:23.942" v="835" actId="255"/>
          <ac:spMkLst>
            <pc:docMk/>
            <pc:sldMk cId="1950168628" sldId="270"/>
            <ac:spMk id="5" creationId="{0F98B843-485A-4776-A138-E3039831744E}"/>
          </ac:spMkLst>
        </pc:spChg>
      </pc:sldChg>
      <pc:sldChg chg="addSp delSp modSp add">
        <pc:chgData name="Karen Guzmán" userId="d395571480ba5f49" providerId="LiveId" clId="{13DE6996-D017-4F90-9AC8-58C155E5997D}" dt="2019-09-24T22:22:30.843" v="553" actId="1076"/>
        <pc:sldMkLst>
          <pc:docMk/>
          <pc:sldMk cId="4190454452" sldId="271"/>
        </pc:sldMkLst>
        <pc:spChg chg="add mod">
          <ac:chgData name="Karen Guzmán" userId="d395571480ba5f49" providerId="LiveId" clId="{13DE6996-D017-4F90-9AC8-58C155E5997D}" dt="2019-09-24T22:22:30.843" v="553" actId="1076"/>
          <ac:spMkLst>
            <pc:docMk/>
            <pc:sldMk cId="4190454452" sldId="271"/>
            <ac:spMk id="2" creationId="{409219C7-2C6D-485D-8750-9CEE9F221A4E}"/>
          </ac:spMkLst>
        </pc:spChg>
        <pc:spChg chg="del">
          <ac:chgData name="Karen Guzmán" userId="d395571480ba5f49" providerId="LiveId" clId="{13DE6996-D017-4F90-9AC8-58C155E5997D}" dt="2019-09-24T22:21:35.938" v="524" actId="478"/>
          <ac:spMkLst>
            <pc:docMk/>
            <pc:sldMk cId="4190454452" sldId="271"/>
            <ac:spMk id="5" creationId="{F66DD44D-C800-40A2-94C8-DA8CE61F2AA3}"/>
          </ac:spMkLst>
        </pc:spChg>
        <pc:spChg chg="del">
          <ac:chgData name="Karen Guzmán" userId="d395571480ba5f49" providerId="LiveId" clId="{13DE6996-D017-4F90-9AC8-58C155E5997D}" dt="2019-09-24T22:21:35.938" v="524" actId="478"/>
          <ac:spMkLst>
            <pc:docMk/>
            <pc:sldMk cId="4190454452" sldId="271"/>
            <ac:spMk id="6" creationId="{D587EA2C-ABF2-4EE5-8D48-71881CC47F1B}"/>
          </ac:spMkLst>
        </pc:spChg>
        <pc:spChg chg="del">
          <ac:chgData name="Karen Guzmán" userId="d395571480ba5f49" providerId="LiveId" clId="{13DE6996-D017-4F90-9AC8-58C155E5997D}" dt="2019-09-24T22:21:35.938" v="524" actId="478"/>
          <ac:spMkLst>
            <pc:docMk/>
            <pc:sldMk cId="4190454452" sldId="271"/>
            <ac:spMk id="7" creationId="{9FC9BBC5-A52A-43BF-8899-2AFC47F7B04B}"/>
          </ac:spMkLst>
        </pc:spChg>
        <pc:spChg chg="del">
          <ac:chgData name="Karen Guzmán" userId="d395571480ba5f49" providerId="LiveId" clId="{13DE6996-D017-4F90-9AC8-58C155E5997D}" dt="2019-09-24T22:21:35.938" v="524" actId="478"/>
          <ac:spMkLst>
            <pc:docMk/>
            <pc:sldMk cId="4190454452" sldId="271"/>
            <ac:spMk id="9" creationId="{CFC1CC67-D617-44DD-954A-BAF98DBEF4CE}"/>
          </ac:spMkLst>
        </pc:spChg>
        <pc:spChg chg="del">
          <ac:chgData name="Karen Guzmán" userId="d395571480ba5f49" providerId="LiveId" clId="{13DE6996-D017-4F90-9AC8-58C155E5997D}" dt="2019-09-24T22:21:35.938" v="524" actId="478"/>
          <ac:spMkLst>
            <pc:docMk/>
            <pc:sldMk cId="4190454452" sldId="271"/>
            <ac:spMk id="10" creationId="{71E3883F-B730-4064-89B1-E095695F56E5}"/>
          </ac:spMkLst>
        </pc:spChg>
        <pc:spChg chg="add mod">
          <ac:chgData name="Karen Guzmán" userId="d395571480ba5f49" providerId="LiveId" clId="{13DE6996-D017-4F90-9AC8-58C155E5997D}" dt="2019-09-24T22:21:56.318" v="546" actId="20577"/>
          <ac:spMkLst>
            <pc:docMk/>
            <pc:sldMk cId="4190454452" sldId="271"/>
            <ac:spMk id="11" creationId="{8434B071-BC11-4100-8162-100124C95A5A}"/>
          </ac:spMkLst>
        </pc:spChg>
      </pc:sldChg>
      <pc:sldChg chg="addSp delSp modSp add">
        <pc:chgData name="Karen Guzmán" userId="d395571480ba5f49" providerId="LiveId" clId="{13DE6996-D017-4F90-9AC8-58C155E5997D}" dt="2019-09-24T22:26:10.271" v="570" actId="207"/>
        <pc:sldMkLst>
          <pc:docMk/>
          <pc:sldMk cId="3026725001" sldId="272"/>
        </pc:sldMkLst>
        <pc:spChg chg="del">
          <ac:chgData name="Karen Guzmán" userId="d395571480ba5f49" providerId="LiveId" clId="{13DE6996-D017-4F90-9AC8-58C155E5997D}" dt="2019-09-24T22:24:59.319" v="555" actId="478"/>
          <ac:spMkLst>
            <pc:docMk/>
            <pc:sldMk cId="3026725001" sldId="272"/>
            <ac:spMk id="2" creationId="{F20A662B-2F56-4318-8EC8-C3DC1C12A6A9}"/>
          </ac:spMkLst>
        </pc:spChg>
        <pc:spChg chg="add mod">
          <ac:chgData name="Karen Guzmán" userId="d395571480ba5f49" providerId="LiveId" clId="{13DE6996-D017-4F90-9AC8-58C155E5997D}" dt="2019-09-24T22:26:10.271" v="570" actId="207"/>
          <ac:spMkLst>
            <pc:docMk/>
            <pc:sldMk cId="3026725001" sldId="272"/>
            <ac:spMk id="3" creationId="{A3D53650-9ECE-4670-8B40-9ECD3D119B76}"/>
          </ac:spMkLst>
        </pc:spChg>
        <pc:spChg chg="add del">
          <ac:chgData name="Karen Guzmán" userId="d395571480ba5f49" providerId="LiveId" clId="{13DE6996-D017-4F90-9AC8-58C155E5997D}" dt="2019-09-24T22:25:11.981" v="558"/>
          <ac:spMkLst>
            <pc:docMk/>
            <pc:sldMk cId="3026725001" sldId="272"/>
            <ac:spMk id="4" creationId="{74FC9927-0CA6-4AFB-85D2-FA20A9F01772}"/>
          </ac:spMkLst>
        </pc:spChg>
        <pc:spChg chg="add mod">
          <ac:chgData name="Karen Guzmán" userId="d395571480ba5f49" providerId="LiveId" clId="{13DE6996-D017-4F90-9AC8-58C155E5997D}" dt="2019-09-24T22:26:05.057" v="569" actId="1076"/>
          <ac:spMkLst>
            <pc:docMk/>
            <pc:sldMk cId="3026725001" sldId="272"/>
            <ac:spMk id="5" creationId="{6B8E9457-3379-42D4-B718-5C59F8F60BF4}"/>
          </ac:spMkLst>
        </pc:spChg>
      </pc:sldChg>
      <pc:sldChg chg="addSp delSp modSp add">
        <pc:chgData name="Karen Guzmán" userId="d395571480ba5f49" providerId="LiveId" clId="{13DE6996-D017-4F90-9AC8-58C155E5997D}" dt="2019-09-24T22:27:35.625" v="636" actId="1076"/>
        <pc:sldMkLst>
          <pc:docMk/>
          <pc:sldMk cId="2243516888" sldId="273"/>
        </pc:sldMkLst>
        <pc:spChg chg="add mod">
          <ac:chgData name="Karen Guzmán" userId="d395571480ba5f49" providerId="LiveId" clId="{13DE6996-D017-4F90-9AC8-58C155E5997D}" dt="2019-09-24T22:27:02.476" v="631" actId="255"/>
          <ac:spMkLst>
            <pc:docMk/>
            <pc:sldMk cId="2243516888" sldId="273"/>
            <ac:spMk id="2" creationId="{076F3CB2-7490-417A-B08D-C8DBE031A916}"/>
          </ac:spMkLst>
        </pc:spChg>
        <pc:spChg chg="del">
          <ac:chgData name="Karen Guzmán" userId="d395571480ba5f49" providerId="LiveId" clId="{13DE6996-D017-4F90-9AC8-58C155E5997D}" dt="2019-09-24T22:26:28.882" v="572" actId="478"/>
          <ac:spMkLst>
            <pc:docMk/>
            <pc:sldMk cId="2243516888" sldId="273"/>
            <ac:spMk id="3" creationId="{C097B901-EA03-4F26-A4F4-9172C35EFAF2}"/>
          </ac:spMkLst>
        </pc:spChg>
        <pc:spChg chg="add mod">
          <ac:chgData name="Karen Guzmán" userId="d395571480ba5f49" providerId="LiveId" clId="{13DE6996-D017-4F90-9AC8-58C155E5997D}" dt="2019-09-24T22:27:35.625" v="636" actId="1076"/>
          <ac:spMkLst>
            <pc:docMk/>
            <pc:sldMk cId="2243516888" sldId="273"/>
            <ac:spMk id="4" creationId="{9804AF7F-47E8-4409-A3BD-5C05A98DA5E7}"/>
          </ac:spMkLst>
        </pc:spChg>
        <pc:spChg chg="del">
          <ac:chgData name="Karen Guzmán" userId="d395571480ba5f49" providerId="LiveId" clId="{13DE6996-D017-4F90-9AC8-58C155E5997D}" dt="2019-09-24T22:26:28.882" v="572" actId="478"/>
          <ac:spMkLst>
            <pc:docMk/>
            <pc:sldMk cId="2243516888" sldId="273"/>
            <ac:spMk id="5" creationId="{E3417501-C3E7-4DCD-B862-3000EBB9BDE7}"/>
          </ac:spMkLst>
        </pc:spChg>
      </pc:sldChg>
      <pc:sldChg chg="add del">
        <pc:chgData name="Karen Guzmán" userId="d395571480ba5f49" providerId="LiveId" clId="{13DE6996-D017-4F90-9AC8-58C155E5997D}" dt="2019-09-24T22:30:14.845" v="654"/>
        <pc:sldMkLst>
          <pc:docMk/>
          <pc:sldMk cId="362343545" sldId="274"/>
        </pc:sldMkLst>
      </pc:sldChg>
      <pc:sldChg chg="add del">
        <pc:chgData name="Karen Guzmán" userId="d395571480ba5f49" providerId="LiveId" clId="{13DE6996-D017-4F90-9AC8-58C155E5997D}" dt="2019-09-24T22:30:33.336" v="656" actId="47"/>
        <pc:sldMkLst>
          <pc:docMk/>
          <pc:sldMk cId="620637523" sldId="274"/>
        </pc:sldMkLst>
      </pc:sldChg>
      <pc:sldChg chg="addSp delSp modSp add ord">
        <pc:chgData name="Karen Guzmán" userId="d395571480ba5f49" providerId="LiveId" clId="{13DE6996-D017-4F90-9AC8-58C155E5997D}" dt="2019-09-24T22:32:19.531" v="678" actId="14100"/>
        <pc:sldMkLst>
          <pc:docMk/>
          <pc:sldMk cId="4188963550" sldId="274"/>
        </pc:sldMkLst>
        <pc:spChg chg="del">
          <ac:chgData name="Karen Guzmán" userId="d395571480ba5f49" providerId="LiveId" clId="{13DE6996-D017-4F90-9AC8-58C155E5997D}" dt="2019-09-24T22:30:46.683" v="659" actId="478"/>
          <ac:spMkLst>
            <pc:docMk/>
            <pc:sldMk cId="4188963550" sldId="274"/>
            <ac:spMk id="2" creationId="{3BC2E912-5FA4-4A76-9DC0-8D679634A6A7}"/>
          </ac:spMkLst>
        </pc:spChg>
        <pc:spChg chg="del">
          <ac:chgData name="Karen Guzmán" userId="d395571480ba5f49" providerId="LiveId" clId="{13DE6996-D017-4F90-9AC8-58C155E5997D}" dt="2019-09-24T22:30:46.683" v="659" actId="478"/>
          <ac:spMkLst>
            <pc:docMk/>
            <pc:sldMk cId="4188963550" sldId="274"/>
            <ac:spMk id="3" creationId="{F7488D7D-47A2-4371-838B-2E91780ED358}"/>
          </ac:spMkLst>
        </pc:spChg>
        <pc:spChg chg="del">
          <ac:chgData name="Karen Guzmán" userId="d395571480ba5f49" providerId="LiveId" clId="{13DE6996-D017-4F90-9AC8-58C155E5997D}" dt="2019-09-24T22:30:46.683" v="659" actId="478"/>
          <ac:spMkLst>
            <pc:docMk/>
            <pc:sldMk cId="4188963550" sldId="274"/>
            <ac:spMk id="4" creationId="{A363E624-2194-4571-ACD9-BD714741995A}"/>
          </ac:spMkLst>
        </pc:spChg>
        <pc:spChg chg="del">
          <ac:chgData name="Karen Guzmán" userId="d395571480ba5f49" providerId="LiveId" clId="{13DE6996-D017-4F90-9AC8-58C155E5997D}" dt="2019-09-24T22:30:46.683" v="659" actId="478"/>
          <ac:spMkLst>
            <pc:docMk/>
            <pc:sldMk cId="4188963550" sldId="274"/>
            <ac:spMk id="5" creationId="{979060A3-B552-4409-AF7D-B9B3D61A2FFA}"/>
          </ac:spMkLst>
        </pc:spChg>
        <pc:spChg chg="add mod">
          <ac:chgData name="Karen Guzmán" userId="d395571480ba5f49" providerId="LiveId" clId="{13DE6996-D017-4F90-9AC8-58C155E5997D}" dt="2019-09-24T22:30:57.299" v="662" actId="1076"/>
          <ac:spMkLst>
            <pc:docMk/>
            <pc:sldMk cId="4188963550" sldId="274"/>
            <ac:spMk id="10" creationId="{0BAD5C98-C3E0-4E46-AA9C-96DD663E663C}"/>
          </ac:spMkLst>
        </pc:spChg>
        <pc:spChg chg="add mod">
          <ac:chgData name="Karen Guzmán" userId="d395571480ba5f49" providerId="LiveId" clId="{13DE6996-D017-4F90-9AC8-58C155E5997D}" dt="2019-09-24T22:32:12.157" v="676" actId="6549"/>
          <ac:spMkLst>
            <pc:docMk/>
            <pc:sldMk cId="4188963550" sldId="274"/>
            <ac:spMk id="13" creationId="{E699C534-FEEF-46C0-BE85-71F904C9F8F2}"/>
          </ac:spMkLst>
        </pc:spChg>
        <pc:spChg chg="add mod">
          <ac:chgData name="Karen Guzmán" userId="d395571480ba5f49" providerId="LiveId" clId="{13DE6996-D017-4F90-9AC8-58C155E5997D}" dt="2019-09-24T22:32:05.392" v="674" actId="14100"/>
          <ac:spMkLst>
            <pc:docMk/>
            <pc:sldMk cId="4188963550" sldId="274"/>
            <ac:spMk id="14" creationId="{A1B0EAA8-10A2-46B5-BEE0-F32E7828BC92}"/>
          </ac:spMkLst>
        </pc:spChg>
        <pc:spChg chg="add mod">
          <ac:chgData name="Karen Guzmán" userId="d395571480ba5f49" providerId="LiveId" clId="{13DE6996-D017-4F90-9AC8-58C155E5997D}" dt="2019-09-24T22:32:19.531" v="678" actId="14100"/>
          <ac:spMkLst>
            <pc:docMk/>
            <pc:sldMk cId="4188963550" sldId="274"/>
            <ac:spMk id="15" creationId="{B554ED33-29CC-4004-A564-F4563EA00854}"/>
          </ac:spMkLst>
        </pc:spChg>
        <pc:cxnChg chg="del mod">
          <ac:chgData name="Karen Guzmán" userId="d395571480ba5f49" providerId="LiveId" clId="{13DE6996-D017-4F90-9AC8-58C155E5997D}" dt="2019-09-24T22:30:46.683" v="659" actId="478"/>
          <ac:cxnSpMkLst>
            <pc:docMk/>
            <pc:sldMk cId="4188963550" sldId="274"/>
            <ac:cxnSpMk id="7" creationId="{5E04FC37-27DE-4900-B36B-E907C12BD663}"/>
          </ac:cxnSpMkLst>
        </pc:cxnChg>
        <pc:cxnChg chg="del mod">
          <ac:chgData name="Karen Guzmán" userId="d395571480ba5f49" providerId="LiveId" clId="{13DE6996-D017-4F90-9AC8-58C155E5997D}" dt="2019-09-24T22:30:46.683" v="659" actId="478"/>
          <ac:cxnSpMkLst>
            <pc:docMk/>
            <pc:sldMk cId="4188963550" sldId="274"/>
            <ac:cxnSpMk id="8" creationId="{62913CEC-79D5-49D2-8313-10B26C0A65ED}"/>
          </ac:cxnSpMkLst>
        </pc:cxnChg>
        <pc:cxnChg chg="del">
          <ac:chgData name="Karen Guzmán" userId="d395571480ba5f49" providerId="LiveId" clId="{13DE6996-D017-4F90-9AC8-58C155E5997D}" dt="2019-09-24T22:30:46.683" v="659" actId="478"/>
          <ac:cxnSpMkLst>
            <pc:docMk/>
            <pc:sldMk cId="4188963550" sldId="274"/>
            <ac:cxnSpMk id="11" creationId="{293592F0-E8EA-41F5-9833-853B47F6F467}"/>
          </ac:cxnSpMkLst>
        </pc:cxnChg>
        <pc:cxnChg chg="del mod">
          <ac:chgData name="Karen Guzmán" userId="d395571480ba5f49" providerId="LiveId" clId="{13DE6996-D017-4F90-9AC8-58C155E5997D}" dt="2019-09-24T22:30:46.683" v="659" actId="478"/>
          <ac:cxnSpMkLst>
            <pc:docMk/>
            <pc:sldMk cId="4188963550" sldId="274"/>
            <ac:cxnSpMk id="12" creationId="{C99BC54A-E193-4640-939D-5058F3E54C19}"/>
          </ac:cxnSpMkLst>
        </pc:cxnChg>
      </pc:sldChg>
      <pc:sldChg chg="addSp delSp modSp add">
        <pc:chgData name="Karen Guzmán" userId="d395571480ba5f49" providerId="LiveId" clId="{13DE6996-D017-4F90-9AC8-58C155E5997D}" dt="2019-09-24T23:02:37.425" v="760" actId="6549"/>
        <pc:sldMkLst>
          <pc:docMk/>
          <pc:sldMk cId="779982957" sldId="275"/>
        </pc:sldMkLst>
        <pc:spChg chg="add mod">
          <ac:chgData name="Karen Guzmán" userId="d395571480ba5f49" providerId="LiveId" clId="{13DE6996-D017-4F90-9AC8-58C155E5997D}" dt="2019-09-24T23:02:37.425" v="760" actId="6549"/>
          <ac:spMkLst>
            <pc:docMk/>
            <pc:sldMk cId="779982957" sldId="275"/>
            <ac:spMk id="6" creationId="{D41002D4-FB40-45BD-9C0C-972E5E9AA54A}"/>
          </ac:spMkLst>
        </pc:spChg>
        <pc:spChg chg="del">
          <ac:chgData name="Karen Guzmán" userId="d395571480ba5f49" providerId="LiveId" clId="{13DE6996-D017-4F90-9AC8-58C155E5997D}" dt="2019-09-24T22:34:46.785" v="697" actId="478"/>
          <ac:spMkLst>
            <pc:docMk/>
            <pc:sldMk cId="779982957" sldId="275"/>
            <ac:spMk id="10" creationId="{0BAD5C98-C3E0-4E46-AA9C-96DD663E663C}"/>
          </ac:spMkLst>
        </pc:spChg>
        <pc:spChg chg="del">
          <ac:chgData name="Karen Guzmán" userId="d395571480ba5f49" providerId="LiveId" clId="{13DE6996-D017-4F90-9AC8-58C155E5997D}" dt="2019-09-24T22:34:46.785" v="697" actId="478"/>
          <ac:spMkLst>
            <pc:docMk/>
            <pc:sldMk cId="779982957" sldId="275"/>
            <ac:spMk id="13" creationId="{E699C534-FEEF-46C0-BE85-71F904C9F8F2}"/>
          </ac:spMkLst>
        </pc:spChg>
        <pc:spChg chg="del">
          <ac:chgData name="Karen Guzmán" userId="d395571480ba5f49" providerId="LiveId" clId="{13DE6996-D017-4F90-9AC8-58C155E5997D}" dt="2019-09-24T22:34:46.785" v="697" actId="478"/>
          <ac:spMkLst>
            <pc:docMk/>
            <pc:sldMk cId="779982957" sldId="275"/>
            <ac:spMk id="14" creationId="{A1B0EAA8-10A2-46B5-BEE0-F32E7828BC92}"/>
          </ac:spMkLst>
        </pc:spChg>
        <pc:spChg chg="del">
          <ac:chgData name="Karen Guzmán" userId="d395571480ba5f49" providerId="LiveId" clId="{13DE6996-D017-4F90-9AC8-58C155E5997D}" dt="2019-09-24T22:34:46.785" v="697" actId="478"/>
          <ac:spMkLst>
            <pc:docMk/>
            <pc:sldMk cId="779982957" sldId="275"/>
            <ac:spMk id="15" creationId="{B554ED33-29CC-4004-A564-F4563EA00854}"/>
          </ac:spMkLst>
        </pc:spChg>
      </pc:sldChg>
      <pc:sldChg chg="addSp delSp modSp add">
        <pc:chgData name="Karen Guzmán" userId="d395571480ba5f49" providerId="LiveId" clId="{13DE6996-D017-4F90-9AC8-58C155E5997D}" dt="2019-09-24T23:03:56" v="805" actId="1076"/>
        <pc:sldMkLst>
          <pc:docMk/>
          <pc:sldMk cId="435159578" sldId="276"/>
        </pc:sldMkLst>
        <pc:spChg chg="add del mod">
          <ac:chgData name="Karen Guzmán" userId="d395571480ba5f49" providerId="LiveId" clId="{13DE6996-D017-4F90-9AC8-58C155E5997D}" dt="2019-09-24T23:03:56" v="805" actId="1076"/>
          <ac:spMkLst>
            <pc:docMk/>
            <pc:sldMk cId="435159578" sldId="276"/>
            <ac:spMk id="6" creationId="{D41002D4-FB40-45BD-9C0C-972E5E9AA54A}"/>
          </ac:spMkLst>
        </pc:spChg>
      </pc:sldChg>
      <pc:sldChg chg="addSp modSp add ord">
        <pc:chgData name="Karen Guzmán" userId="d395571480ba5f49" providerId="LiveId" clId="{13DE6996-D017-4F90-9AC8-58C155E5997D}" dt="2019-09-24T23:11:12.864" v="923" actId="1076"/>
        <pc:sldMkLst>
          <pc:docMk/>
          <pc:sldMk cId="4057220802" sldId="277"/>
        </pc:sldMkLst>
        <pc:spChg chg="mod">
          <ac:chgData name="Karen Guzmán" userId="d395571480ba5f49" providerId="LiveId" clId="{13DE6996-D017-4F90-9AC8-58C155E5997D}" dt="2019-09-24T23:08:08.348" v="853" actId="21"/>
          <ac:spMkLst>
            <pc:docMk/>
            <pc:sldMk cId="4057220802" sldId="277"/>
            <ac:spMk id="2" creationId="{409219C7-2C6D-485D-8750-9CEE9F221A4E}"/>
          </ac:spMkLst>
        </pc:spChg>
        <pc:spChg chg="mod">
          <ac:chgData name="Karen Guzmán" userId="d395571480ba5f49" providerId="LiveId" clId="{13DE6996-D017-4F90-9AC8-58C155E5997D}" dt="2019-09-24T23:11:07.875" v="922" actId="1076"/>
          <ac:spMkLst>
            <pc:docMk/>
            <pc:sldMk cId="4057220802" sldId="277"/>
            <ac:spMk id="11" creationId="{8434B071-BC11-4100-8162-100124C95A5A}"/>
          </ac:spMkLst>
        </pc:spChg>
        <pc:graphicFrameChg chg="add mod modGraphic">
          <ac:chgData name="Karen Guzmán" userId="d395571480ba5f49" providerId="LiveId" clId="{13DE6996-D017-4F90-9AC8-58C155E5997D}" dt="2019-09-24T23:11:12.864" v="923" actId="1076"/>
          <ac:graphicFrameMkLst>
            <pc:docMk/>
            <pc:sldMk cId="4057220802" sldId="277"/>
            <ac:graphicFrameMk id="3" creationId="{4E0878FA-94A7-4A60-AC1C-142260083D81}"/>
          </ac:graphicFrameMkLst>
        </pc:graphicFrameChg>
      </pc:sldChg>
      <pc:sldChg chg="add del">
        <pc:chgData name="Karen Guzmán" userId="d395571480ba5f49" providerId="LiveId" clId="{13DE6996-D017-4F90-9AC8-58C155E5997D}" dt="2019-09-24T23:11:35.002" v="925" actId="47"/>
        <pc:sldMkLst>
          <pc:docMk/>
          <pc:sldMk cId="711444849" sldId="278"/>
        </pc:sldMkLst>
      </pc:sldChg>
      <pc:sldChg chg="addSp modSp add ord">
        <pc:chgData name="Karen Guzmán" userId="d395571480ba5f49" providerId="LiveId" clId="{13DE6996-D017-4F90-9AC8-58C155E5997D}" dt="2019-09-24T23:17:23.853" v="1058" actId="20577"/>
        <pc:sldMkLst>
          <pc:docMk/>
          <pc:sldMk cId="4129415141" sldId="278"/>
        </pc:sldMkLst>
        <pc:spChg chg="mod">
          <ac:chgData name="Karen Guzmán" userId="d395571480ba5f49" providerId="LiveId" clId="{13DE6996-D017-4F90-9AC8-58C155E5997D}" dt="2019-09-24T23:17:23.853" v="1058" actId="20577"/>
          <ac:spMkLst>
            <pc:docMk/>
            <pc:sldMk cId="4129415141" sldId="278"/>
            <ac:spMk id="6" creationId="{D41002D4-FB40-45BD-9C0C-972E5E9AA54A}"/>
          </ac:spMkLst>
        </pc:spChg>
        <pc:graphicFrameChg chg="add mod modGraphic">
          <ac:chgData name="Karen Guzmán" userId="d395571480ba5f49" providerId="LiveId" clId="{13DE6996-D017-4F90-9AC8-58C155E5997D}" dt="2019-09-24T23:16:19.131" v="1016" actId="255"/>
          <ac:graphicFrameMkLst>
            <pc:docMk/>
            <pc:sldMk cId="4129415141" sldId="278"/>
            <ac:graphicFrameMk id="2" creationId="{F9D8B408-24BF-4BDA-A4B8-2CB9D58A1CA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9EEA0-0CDD-4D21-A402-4A4B3E2E8CB6}" type="doc">
      <dgm:prSet loTypeId="urn:microsoft.com/office/officeart/2005/8/layout/process1" loCatId="process" qsTypeId="urn:microsoft.com/office/officeart/2005/8/quickstyle/simple3" qsCatId="simple" csTypeId="urn:microsoft.com/office/officeart/2005/8/colors/accent1_2" csCatId="accent1" phldr="1"/>
      <dgm:spPr/>
    </dgm:pt>
    <dgm:pt modelId="{B319A1FF-F155-4D18-94BA-61E57EE02413}">
      <dgm:prSet phldrT="[Text]" custT="1"/>
      <dgm:spPr/>
      <dgm:t>
        <a:bodyPr/>
        <a:lstStyle/>
        <a:p>
          <a:r>
            <a:rPr lang="es-ES" sz="1800" dirty="0" err="1">
              <a:latin typeface="Segoe UI" panose="020B0502040204020203" pitchFamily="34" charset="0"/>
              <a:cs typeface="Segoe UI" panose="020B0502040204020203" pitchFamily="34" charset="0"/>
            </a:rPr>
            <a:t>The</a:t>
          </a:r>
          <a:r>
            <a:rPr lang="es-ES" sz="1800" dirty="0">
              <a:latin typeface="Segoe UI" panose="020B0502040204020203" pitchFamily="34" charset="0"/>
              <a:cs typeface="Segoe UI" panose="020B0502040204020203" pitchFamily="34" charset="0"/>
            </a:rPr>
            <a:t> </a:t>
          </a:r>
          <a:r>
            <a:rPr lang="es-ES" sz="1800" dirty="0" err="1">
              <a:latin typeface="Segoe UI" panose="020B0502040204020203" pitchFamily="34" charset="0"/>
              <a:cs typeface="Segoe UI" panose="020B0502040204020203" pitchFamily="34" charset="0"/>
            </a:rPr>
            <a:t>gender</a:t>
          </a:r>
          <a:r>
            <a:rPr lang="es-ES" sz="1800" dirty="0">
              <a:latin typeface="Segoe UI" panose="020B0502040204020203" pitchFamily="34" charset="0"/>
              <a:cs typeface="Segoe UI" panose="020B0502040204020203" pitchFamily="34" charset="0"/>
            </a:rPr>
            <a:t> </a:t>
          </a:r>
          <a:r>
            <a:rPr lang="en-US" sz="1800" dirty="0">
              <a:latin typeface="Segoe UI" panose="020B0502040204020203" pitchFamily="34" charset="0"/>
              <a:cs typeface="Segoe UI" panose="020B0502040204020203" pitchFamily="34" charset="0"/>
            </a:rPr>
            <a:t>as a busy position within a structure of force relation and not as an attribute of individuals</a:t>
          </a:r>
        </a:p>
      </dgm:t>
    </dgm:pt>
    <dgm:pt modelId="{4F2D3246-6E4A-463B-A6F4-1171B5B86B9B}" type="parTrans" cxnId="{C208010F-0E1C-4388-B517-213158AC68FA}">
      <dgm:prSet/>
      <dgm:spPr/>
      <dgm:t>
        <a:bodyPr/>
        <a:lstStyle/>
        <a:p>
          <a:endParaRPr lang="en-US" sz="1800">
            <a:latin typeface="Segoe UI" panose="020B0502040204020203" pitchFamily="34" charset="0"/>
            <a:cs typeface="Segoe UI" panose="020B0502040204020203" pitchFamily="34" charset="0"/>
          </a:endParaRPr>
        </a:p>
      </dgm:t>
    </dgm:pt>
    <dgm:pt modelId="{65919332-BCD9-46B7-A834-1812312EA88C}" type="sibTrans" cxnId="{C208010F-0E1C-4388-B517-213158AC68FA}">
      <dgm:prSet custT="1"/>
      <dgm:spPr/>
      <dgm:t>
        <a:bodyPr/>
        <a:lstStyle/>
        <a:p>
          <a:endParaRPr lang="en-US" sz="1800">
            <a:latin typeface="Segoe UI" panose="020B0502040204020203" pitchFamily="34" charset="0"/>
            <a:cs typeface="Segoe UI" panose="020B0502040204020203" pitchFamily="34" charset="0"/>
          </a:endParaRPr>
        </a:p>
      </dgm:t>
    </dgm:pt>
    <dgm:pt modelId="{FD419837-CE3F-4FE4-9001-F43A50429B02}">
      <dgm:prSet phldrT="[Text]" custT="1"/>
      <dgm:spPr/>
      <dgm:t>
        <a:bodyPr/>
        <a:lstStyle/>
        <a:p>
          <a:r>
            <a:rPr lang="en-US" sz="1800" dirty="0">
              <a:latin typeface="Segoe UI" panose="020B0502040204020203" pitchFamily="34" charset="0"/>
              <a:cs typeface="Segoe UI" panose="020B0502040204020203" pitchFamily="34" charset="0"/>
            </a:rPr>
            <a:t>Structure of relationships of force between class that experience similar material conditions of existence that determine the possibilities of action</a:t>
          </a:r>
        </a:p>
      </dgm:t>
    </dgm:pt>
    <dgm:pt modelId="{0C942AAC-E4E6-46F9-9D4B-CB12D761D00D}" type="parTrans" cxnId="{48EB2080-0DEF-4DB0-81C2-8DCC017AD09F}">
      <dgm:prSet/>
      <dgm:spPr/>
      <dgm:t>
        <a:bodyPr/>
        <a:lstStyle/>
        <a:p>
          <a:endParaRPr lang="en-US" sz="1800">
            <a:latin typeface="Segoe UI" panose="020B0502040204020203" pitchFamily="34" charset="0"/>
            <a:cs typeface="Segoe UI" panose="020B0502040204020203" pitchFamily="34" charset="0"/>
          </a:endParaRPr>
        </a:p>
      </dgm:t>
    </dgm:pt>
    <dgm:pt modelId="{31CD16EC-70C4-4ECE-8876-BADB3B2F4E79}" type="sibTrans" cxnId="{48EB2080-0DEF-4DB0-81C2-8DCC017AD09F}">
      <dgm:prSet custT="1"/>
      <dgm:spPr/>
      <dgm:t>
        <a:bodyPr/>
        <a:lstStyle/>
        <a:p>
          <a:endParaRPr lang="en-US" sz="1800">
            <a:latin typeface="Segoe UI" panose="020B0502040204020203" pitchFamily="34" charset="0"/>
            <a:cs typeface="Segoe UI" panose="020B0502040204020203" pitchFamily="34" charset="0"/>
          </a:endParaRPr>
        </a:p>
      </dgm:t>
    </dgm:pt>
    <dgm:pt modelId="{CB5BD293-D65F-46A8-86B7-6A7D56C089AD}">
      <dgm:prSet phldrT="[Text]" custT="1"/>
      <dgm:spPr/>
      <dgm:t>
        <a:bodyPr/>
        <a:lstStyle/>
        <a:p>
          <a:r>
            <a:rPr lang="es-ES" sz="1800" dirty="0" err="1">
              <a:latin typeface="Segoe UI" panose="020B0502040204020203" pitchFamily="34" charset="0"/>
              <a:cs typeface="Segoe UI" panose="020B0502040204020203" pitchFamily="34" charset="0"/>
            </a:rPr>
            <a:t>Symbolic</a:t>
          </a:r>
          <a:r>
            <a:rPr lang="es-ES" sz="1800" dirty="0">
              <a:latin typeface="Segoe UI" panose="020B0502040204020203" pitchFamily="34" charset="0"/>
              <a:cs typeface="Segoe UI" panose="020B0502040204020203" pitchFamily="34" charset="0"/>
            </a:rPr>
            <a:t> </a:t>
          </a:r>
          <a:r>
            <a:rPr lang="es-ES" sz="1800" dirty="0" err="1">
              <a:latin typeface="Segoe UI" panose="020B0502040204020203" pitchFamily="34" charset="0"/>
              <a:cs typeface="Segoe UI" panose="020B0502040204020203" pitchFamily="34" charset="0"/>
            </a:rPr>
            <a:t>male</a:t>
          </a:r>
          <a:r>
            <a:rPr lang="es-ES" sz="1800" dirty="0">
              <a:latin typeface="Segoe UI" panose="020B0502040204020203" pitchFamily="34" charset="0"/>
              <a:cs typeface="Segoe UI" panose="020B0502040204020203" pitchFamily="34" charset="0"/>
            </a:rPr>
            <a:t> </a:t>
          </a:r>
          <a:r>
            <a:rPr lang="es-ES" sz="1800" dirty="0" err="1">
              <a:latin typeface="Segoe UI" panose="020B0502040204020203" pitchFamily="34" charset="0"/>
              <a:cs typeface="Segoe UI" panose="020B0502040204020203" pitchFamily="34" charset="0"/>
            </a:rPr>
            <a:t>domination</a:t>
          </a:r>
          <a:endParaRPr lang="en-US" sz="1800" dirty="0">
            <a:latin typeface="Segoe UI" panose="020B0502040204020203" pitchFamily="34" charset="0"/>
            <a:cs typeface="Segoe UI" panose="020B0502040204020203" pitchFamily="34" charset="0"/>
          </a:endParaRPr>
        </a:p>
      </dgm:t>
    </dgm:pt>
    <dgm:pt modelId="{16B1F558-FD5D-476A-87B3-A2B3D9FBB33B}" type="parTrans" cxnId="{4CEEF82C-A18A-4B7B-B083-4F2471DC2309}">
      <dgm:prSet/>
      <dgm:spPr/>
      <dgm:t>
        <a:bodyPr/>
        <a:lstStyle/>
        <a:p>
          <a:endParaRPr lang="en-US" sz="1800">
            <a:latin typeface="Segoe UI" panose="020B0502040204020203" pitchFamily="34" charset="0"/>
            <a:cs typeface="Segoe UI" panose="020B0502040204020203" pitchFamily="34" charset="0"/>
          </a:endParaRPr>
        </a:p>
      </dgm:t>
    </dgm:pt>
    <dgm:pt modelId="{F7D80126-9190-4D98-B32D-A5ECA2BF39AC}" type="sibTrans" cxnId="{4CEEF82C-A18A-4B7B-B083-4F2471DC2309}">
      <dgm:prSet/>
      <dgm:spPr/>
      <dgm:t>
        <a:bodyPr/>
        <a:lstStyle/>
        <a:p>
          <a:endParaRPr lang="en-US" sz="1800">
            <a:latin typeface="Segoe UI" panose="020B0502040204020203" pitchFamily="34" charset="0"/>
            <a:cs typeface="Segoe UI" panose="020B0502040204020203" pitchFamily="34" charset="0"/>
          </a:endParaRPr>
        </a:p>
      </dgm:t>
    </dgm:pt>
    <dgm:pt modelId="{BFA8A89F-598C-4C34-A92A-70A07CD9B22B}">
      <dgm:prSet phldrT="[Text]" custT="1"/>
      <dgm:spPr/>
      <dgm:t>
        <a:bodyPr/>
        <a:lstStyle/>
        <a:p>
          <a:r>
            <a:rPr lang="en-US" sz="1800">
              <a:latin typeface="Segoe UI" panose="020B0502040204020203" pitchFamily="34" charset="0"/>
              <a:cs typeface="Segoe UI" panose="020B0502040204020203" pitchFamily="34" charset="0"/>
            </a:rPr>
            <a:t>Greater </a:t>
          </a:r>
          <a:r>
            <a:rPr lang="en-US" sz="1800" dirty="0">
              <a:latin typeface="Segoe UI" panose="020B0502040204020203" pitchFamily="34" charset="0"/>
              <a:cs typeface="Segoe UI" panose="020B0502040204020203" pitchFamily="34" charset="0"/>
            </a:rPr>
            <a:t>social recognition  (symbolic capital)</a:t>
          </a:r>
        </a:p>
      </dgm:t>
    </dgm:pt>
    <dgm:pt modelId="{50BD567D-DA5D-44AB-9FF9-B660D39E7F72}" type="parTrans" cxnId="{E750FC8B-9CD6-4BAB-B04F-677A58462C27}">
      <dgm:prSet/>
      <dgm:spPr/>
      <dgm:t>
        <a:bodyPr/>
        <a:lstStyle/>
        <a:p>
          <a:endParaRPr lang="en-US"/>
        </a:p>
      </dgm:t>
    </dgm:pt>
    <dgm:pt modelId="{86F3CC91-3AAE-40A4-A453-1E0140830FAE}" type="sibTrans" cxnId="{E750FC8B-9CD6-4BAB-B04F-677A58462C27}">
      <dgm:prSet/>
      <dgm:spPr/>
      <dgm:t>
        <a:bodyPr/>
        <a:lstStyle/>
        <a:p>
          <a:endParaRPr lang="en-US"/>
        </a:p>
      </dgm:t>
    </dgm:pt>
    <dgm:pt modelId="{444A01FB-F368-4E1C-8908-15861834C8EF}" type="pres">
      <dgm:prSet presAssocID="{3579EEA0-0CDD-4D21-A402-4A4B3E2E8CB6}" presName="Name0" presStyleCnt="0">
        <dgm:presLayoutVars>
          <dgm:dir/>
          <dgm:resizeHandles val="exact"/>
        </dgm:presLayoutVars>
      </dgm:prSet>
      <dgm:spPr/>
    </dgm:pt>
    <dgm:pt modelId="{5719E9A5-14F3-4321-B1E6-A5A73B93069C}" type="pres">
      <dgm:prSet presAssocID="{B319A1FF-F155-4D18-94BA-61E57EE02413}" presName="node" presStyleLbl="node1" presStyleIdx="0" presStyleCnt="4">
        <dgm:presLayoutVars>
          <dgm:bulletEnabled val="1"/>
        </dgm:presLayoutVars>
      </dgm:prSet>
      <dgm:spPr/>
    </dgm:pt>
    <dgm:pt modelId="{53D21302-953D-4788-A8A9-C74EDEA219FC}" type="pres">
      <dgm:prSet presAssocID="{65919332-BCD9-46B7-A834-1812312EA88C}" presName="sibTrans" presStyleLbl="sibTrans2D1" presStyleIdx="0" presStyleCnt="3"/>
      <dgm:spPr/>
    </dgm:pt>
    <dgm:pt modelId="{5589D897-B93D-41F5-BC35-C81FC8D22767}" type="pres">
      <dgm:prSet presAssocID="{65919332-BCD9-46B7-A834-1812312EA88C}" presName="connectorText" presStyleLbl="sibTrans2D1" presStyleIdx="0" presStyleCnt="3"/>
      <dgm:spPr/>
    </dgm:pt>
    <dgm:pt modelId="{5056384A-6C75-4136-A643-FE74FD653D10}" type="pres">
      <dgm:prSet presAssocID="{FD419837-CE3F-4FE4-9001-F43A50429B02}" presName="node" presStyleLbl="node1" presStyleIdx="1" presStyleCnt="4">
        <dgm:presLayoutVars>
          <dgm:bulletEnabled val="1"/>
        </dgm:presLayoutVars>
      </dgm:prSet>
      <dgm:spPr/>
    </dgm:pt>
    <dgm:pt modelId="{EF8CAFB9-9628-44B1-80F7-865679D673E5}" type="pres">
      <dgm:prSet presAssocID="{31CD16EC-70C4-4ECE-8876-BADB3B2F4E79}" presName="sibTrans" presStyleLbl="sibTrans2D1" presStyleIdx="1" presStyleCnt="3"/>
      <dgm:spPr/>
    </dgm:pt>
    <dgm:pt modelId="{4CF942FA-6DC3-400E-8F8B-0EFF69C91FF4}" type="pres">
      <dgm:prSet presAssocID="{31CD16EC-70C4-4ECE-8876-BADB3B2F4E79}" presName="connectorText" presStyleLbl="sibTrans2D1" presStyleIdx="1" presStyleCnt="3"/>
      <dgm:spPr/>
    </dgm:pt>
    <dgm:pt modelId="{EE349AE6-35C6-462B-8F61-CFA84AB27182}" type="pres">
      <dgm:prSet presAssocID="{BFA8A89F-598C-4C34-A92A-70A07CD9B22B}" presName="node" presStyleLbl="node1" presStyleIdx="2" presStyleCnt="4">
        <dgm:presLayoutVars>
          <dgm:bulletEnabled val="1"/>
        </dgm:presLayoutVars>
      </dgm:prSet>
      <dgm:spPr/>
    </dgm:pt>
    <dgm:pt modelId="{8E378A1E-E8C6-42D7-B8FD-157358065689}" type="pres">
      <dgm:prSet presAssocID="{86F3CC91-3AAE-40A4-A453-1E0140830FAE}" presName="sibTrans" presStyleLbl="sibTrans2D1" presStyleIdx="2" presStyleCnt="3"/>
      <dgm:spPr/>
    </dgm:pt>
    <dgm:pt modelId="{7C6E0566-6D36-45C1-9BAB-701CF7A5F933}" type="pres">
      <dgm:prSet presAssocID="{86F3CC91-3AAE-40A4-A453-1E0140830FAE}" presName="connectorText" presStyleLbl="sibTrans2D1" presStyleIdx="2" presStyleCnt="3"/>
      <dgm:spPr/>
    </dgm:pt>
    <dgm:pt modelId="{6C457AA0-4176-49CC-B7FE-987AF15F933A}" type="pres">
      <dgm:prSet presAssocID="{CB5BD293-D65F-46A8-86B7-6A7D56C089AD}" presName="node" presStyleLbl="node1" presStyleIdx="3" presStyleCnt="4">
        <dgm:presLayoutVars>
          <dgm:bulletEnabled val="1"/>
        </dgm:presLayoutVars>
      </dgm:prSet>
      <dgm:spPr/>
    </dgm:pt>
  </dgm:ptLst>
  <dgm:cxnLst>
    <dgm:cxn modelId="{C208010F-0E1C-4388-B517-213158AC68FA}" srcId="{3579EEA0-0CDD-4D21-A402-4A4B3E2E8CB6}" destId="{B319A1FF-F155-4D18-94BA-61E57EE02413}" srcOrd="0" destOrd="0" parTransId="{4F2D3246-6E4A-463B-A6F4-1171B5B86B9B}" sibTransId="{65919332-BCD9-46B7-A834-1812312EA88C}"/>
    <dgm:cxn modelId="{4CEEF82C-A18A-4B7B-B083-4F2471DC2309}" srcId="{3579EEA0-0CDD-4D21-A402-4A4B3E2E8CB6}" destId="{CB5BD293-D65F-46A8-86B7-6A7D56C089AD}" srcOrd="3" destOrd="0" parTransId="{16B1F558-FD5D-476A-87B3-A2B3D9FBB33B}" sibTransId="{F7D80126-9190-4D98-B32D-A5ECA2BF39AC}"/>
    <dgm:cxn modelId="{B2EC482D-4600-41E3-BDB7-A8A3929A633C}" type="presOf" srcId="{31CD16EC-70C4-4ECE-8876-BADB3B2F4E79}" destId="{4CF942FA-6DC3-400E-8F8B-0EFF69C91FF4}" srcOrd="1" destOrd="0" presId="urn:microsoft.com/office/officeart/2005/8/layout/process1"/>
    <dgm:cxn modelId="{6A877347-3767-45F8-B830-F5B9B19DF3DC}" type="presOf" srcId="{BFA8A89F-598C-4C34-A92A-70A07CD9B22B}" destId="{EE349AE6-35C6-462B-8F61-CFA84AB27182}" srcOrd="0" destOrd="0" presId="urn:microsoft.com/office/officeart/2005/8/layout/process1"/>
    <dgm:cxn modelId="{D47A5472-D429-4517-81F8-00494ECA930A}" type="presOf" srcId="{3579EEA0-0CDD-4D21-A402-4A4B3E2E8CB6}" destId="{444A01FB-F368-4E1C-8908-15861834C8EF}" srcOrd="0" destOrd="0" presId="urn:microsoft.com/office/officeart/2005/8/layout/process1"/>
    <dgm:cxn modelId="{85AAB972-DDA7-46E3-8D41-7F51447C0BC4}" type="presOf" srcId="{86F3CC91-3AAE-40A4-A453-1E0140830FAE}" destId="{8E378A1E-E8C6-42D7-B8FD-157358065689}" srcOrd="0" destOrd="0" presId="urn:microsoft.com/office/officeart/2005/8/layout/process1"/>
    <dgm:cxn modelId="{33250B58-8E97-4238-BF2F-5BE80E8A62CC}" type="presOf" srcId="{65919332-BCD9-46B7-A834-1812312EA88C}" destId="{5589D897-B93D-41F5-BC35-C81FC8D22767}" srcOrd="1" destOrd="0" presId="urn:microsoft.com/office/officeart/2005/8/layout/process1"/>
    <dgm:cxn modelId="{81592D5A-004C-4C95-A9BA-ADD51A5D9E01}" type="presOf" srcId="{31CD16EC-70C4-4ECE-8876-BADB3B2F4E79}" destId="{EF8CAFB9-9628-44B1-80F7-865679D673E5}" srcOrd="0" destOrd="0" presId="urn:microsoft.com/office/officeart/2005/8/layout/process1"/>
    <dgm:cxn modelId="{48EB2080-0DEF-4DB0-81C2-8DCC017AD09F}" srcId="{3579EEA0-0CDD-4D21-A402-4A4B3E2E8CB6}" destId="{FD419837-CE3F-4FE4-9001-F43A50429B02}" srcOrd="1" destOrd="0" parTransId="{0C942AAC-E4E6-46F9-9D4B-CB12D761D00D}" sibTransId="{31CD16EC-70C4-4ECE-8876-BADB3B2F4E79}"/>
    <dgm:cxn modelId="{E750FC8B-9CD6-4BAB-B04F-677A58462C27}" srcId="{3579EEA0-0CDD-4D21-A402-4A4B3E2E8CB6}" destId="{BFA8A89F-598C-4C34-A92A-70A07CD9B22B}" srcOrd="2" destOrd="0" parTransId="{50BD567D-DA5D-44AB-9FF9-B660D39E7F72}" sibTransId="{86F3CC91-3AAE-40A4-A453-1E0140830FAE}"/>
    <dgm:cxn modelId="{46D41FA5-1FA9-47D0-ABCF-D972C041B976}" type="presOf" srcId="{CB5BD293-D65F-46A8-86B7-6A7D56C089AD}" destId="{6C457AA0-4176-49CC-B7FE-987AF15F933A}" srcOrd="0" destOrd="0" presId="urn:microsoft.com/office/officeart/2005/8/layout/process1"/>
    <dgm:cxn modelId="{5B7451B4-F603-4405-A54C-3A4B1F334671}" type="presOf" srcId="{FD419837-CE3F-4FE4-9001-F43A50429B02}" destId="{5056384A-6C75-4136-A643-FE74FD653D10}" srcOrd="0" destOrd="0" presId="urn:microsoft.com/office/officeart/2005/8/layout/process1"/>
    <dgm:cxn modelId="{D32038BF-10A2-4B36-B07A-70938DA54976}" type="presOf" srcId="{65919332-BCD9-46B7-A834-1812312EA88C}" destId="{53D21302-953D-4788-A8A9-C74EDEA219FC}" srcOrd="0" destOrd="0" presId="urn:microsoft.com/office/officeart/2005/8/layout/process1"/>
    <dgm:cxn modelId="{D0AD07C9-3555-4A65-A199-5FD0A8A5D502}" type="presOf" srcId="{86F3CC91-3AAE-40A4-A453-1E0140830FAE}" destId="{7C6E0566-6D36-45C1-9BAB-701CF7A5F933}" srcOrd="1" destOrd="0" presId="urn:microsoft.com/office/officeart/2005/8/layout/process1"/>
    <dgm:cxn modelId="{ECE9CFF4-D8E8-4F8C-8810-3347D52F9FAF}" type="presOf" srcId="{B319A1FF-F155-4D18-94BA-61E57EE02413}" destId="{5719E9A5-14F3-4321-B1E6-A5A73B93069C}" srcOrd="0" destOrd="0" presId="urn:microsoft.com/office/officeart/2005/8/layout/process1"/>
    <dgm:cxn modelId="{4DC1D3A6-3DCE-4FE5-8242-DC04894D0EA6}" type="presParOf" srcId="{444A01FB-F368-4E1C-8908-15861834C8EF}" destId="{5719E9A5-14F3-4321-B1E6-A5A73B93069C}" srcOrd="0" destOrd="0" presId="urn:microsoft.com/office/officeart/2005/8/layout/process1"/>
    <dgm:cxn modelId="{F965804F-163E-4097-97CF-E71D7507CA18}" type="presParOf" srcId="{444A01FB-F368-4E1C-8908-15861834C8EF}" destId="{53D21302-953D-4788-A8A9-C74EDEA219FC}" srcOrd="1" destOrd="0" presId="urn:microsoft.com/office/officeart/2005/8/layout/process1"/>
    <dgm:cxn modelId="{3E7E51A2-C0B7-4B71-99F2-A28F53A04C83}" type="presParOf" srcId="{53D21302-953D-4788-A8A9-C74EDEA219FC}" destId="{5589D897-B93D-41F5-BC35-C81FC8D22767}" srcOrd="0" destOrd="0" presId="urn:microsoft.com/office/officeart/2005/8/layout/process1"/>
    <dgm:cxn modelId="{97344AD7-F407-4D49-919B-D7A80BE3FF57}" type="presParOf" srcId="{444A01FB-F368-4E1C-8908-15861834C8EF}" destId="{5056384A-6C75-4136-A643-FE74FD653D10}" srcOrd="2" destOrd="0" presId="urn:microsoft.com/office/officeart/2005/8/layout/process1"/>
    <dgm:cxn modelId="{E3F56F15-F519-4761-84FA-629F311E624D}" type="presParOf" srcId="{444A01FB-F368-4E1C-8908-15861834C8EF}" destId="{EF8CAFB9-9628-44B1-80F7-865679D673E5}" srcOrd="3" destOrd="0" presId="urn:microsoft.com/office/officeart/2005/8/layout/process1"/>
    <dgm:cxn modelId="{6C837D86-10D8-458E-A464-ECCA93F0A8B9}" type="presParOf" srcId="{EF8CAFB9-9628-44B1-80F7-865679D673E5}" destId="{4CF942FA-6DC3-400E-8F8B-0EFF69C91FF4}" srcOrd="0" destOrd="0" presId="urn:microsoft.com/office/officeart/2005/8/layout/process1"/>
    <dgm:cxn modelId="{CE4CA3C4-79C6-433B-97E1-4A466F3A5B53}" type="presParOf" srcId="{444A01FB-F368-4E1C-8908-15861834C8EF}" destId="{EE349AE6-35C6-462B-8F61-CFA84AB27182}" srcOrd="4" destOrd="0" presId="urn:microsoft.com/office/officeart/2005/8/layout/process1"/>
    <dgm:cxn modelId="{A4EB6FB6-8045-4081-8C4B-03E9027A1ED9}" type="presParOf" srcId="{444A01FB-F368-4E1C-8908-15861834C8EF}" destId="{8E378A1E-E8C6-42D7-B8FD-157358065689}" srcOrd="5" destOrd="0" presId="urn:microsoft.com/office/officeart/2005/8/layout/process1"/>
    <dgm:cxn modelId="{2E370CDD-AE34-40F7-BBFF-DD1354D3EAE2}" type="presParOf" srcId="{8E378A1E-E8C6-42D7-B8FD-157358065689}" destId="{7C6E0566-6D36-45C1-9BAB-701CF7A5F933}" srcOrd="0" destOrd="0" presId="urn:microsoft.com/office/officeart/2005/8/layout/process1"/>
    <dgm:cxn modelId="{CAC04775-9878-40D5-9CF1-5253E718D232}" type="presParOf" srcId="{444A01FB-F368-4E1C-8908-15861834C8EF}" destId="{6C457AA0-4176-49CC-B7FE-987AF15F933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FF7E7C-EB32-43B2-A308-2FDBF7F6426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611F7CF-0A47-4746-8FE4-6673EBAAFF2B}">
      <dgm:prSet phldrT="[Text]" custT="1"/>
      <dgm:spPr/>
      <dgm:t>
        <a:bodyPr/>
        <a:lstStyle/>
        <a:p>
          <a:r>
            <a:rPr lang="es-ES" sz="2400" dirty="0" err="1">
              <a:latin typeface="Segoe UI" panose="020B0502040204020203" pitchFamily="34" charset="0"/>
              <a:cs typeface="Segoe UI" panose="020B0502040204020203" pitchFamily="34" charset="0"/>
            </a:rPr>
            <a:t>Feminisms</a:t>
          </a:r>
          <a:endParaRPr lang="en-US" sz="2400" dirty="0">
            <a:latin typeface="Segoe UI" panose="020B0502040204020203" pitchFamily="34" charset="0"/>
            <a:cs typeface="Segoe UI" panose="020B0502040204020203" pitchFamily="34" charset="0"/>
          </a:endParaRPr>
        </a:p>
      </dgm:t>
    </dgm:pt>
    <dgm:pt modelId="{18B778E4-B330-4B45-ABE8-11C23CE469D5}" type="parTrans" cxnId="{340B8BD3-C65B-4AD4-99D9-A47286453821}">
      <dgm:prSet/>
      <dgm:spPr/>
      <dgm:t>
        <a:bodyPr/>
        <a:lstStyle/>
        <a:p>
          <a:endParaRPr lang="en-US" sz="2400">
            <a:latin typeface="Segoe UI" panose="020B0502040204020203" pitchFamily="34" charset="0"/>
            <a:cs typeface="Segoe UI" panose="020B0502040204020203" pitchFamily="34" charset="0"/>
          </a:endParaRPr>
        </a:p>
      </dgm:t>
    </dgm:pt>
    <dgm:pt modelId="{BCE53345-803C-47B6-851F-49B98D377166}" type="sibTrans" cxnId="{340B8BD3-C65B-4AD4-99D9-A47286453821}">
      <dgm:prSet/>
      <dgm:spPr/>
      <dgm:t>
        <a:bodyPr/>
        <a:lstStyle/>
        <a:p>
          <a:endParaRPr lang="en-US" sz="2400">
            <a:latin typeface="Segoe UI" panose="020B0502040204020203" pitchFamily="34" charset="0"/>
            <a:cs typeface="Segoe UI" panose="020B0502040204020203" pitchFamily="34" charset="0"/>
          </a:endParaRPr>
        </a:p>
      </dgm:t>
    </dgm:pt>
    <dgm:pt modelId="{6B15594C-6F46-479A-BD26-C23E99576CB2}">
      <dgm:prSet phldrT="[Text]" custT="1"/>
      <dgm:spPr/>
      <dgm:t>
        <a:bodyPr/>
        <a:lstStyle/>
        <a:p>
          <a:r>
            <a:rPr lang="es-ES" sz="2400" dirty="0" err="1">
              <a:latin typeface="Segoe UI" panose="020B0502040204020203" pitchFamily="34" charset="0"/>
              <a:cs typeface="Segoe UI" panose="020B0502040204020203" pitchFamily="34" charset="0"/>
            </a:rPr>
            <a:t>Male</a:t>
          </a:r>
          <a:r>
            <a:rPr lang="es-ES" sz="2400" dirty="0">
              <a:latin typeface="Segoe UI" panose="020B0502040204020203" pitchFamily="34" charset="0"/>
              <a:cs typeface="Segoe UI" panose="020B0502040204020203" pitchFamily="34" charset="0"/>
            </a:rPr>
            <a:t> </a:t>
          </a:r>
          <a:r>
            <a:rPr lang="es-ES" sz="2400" dirty="0" err="1">
              <a:latin typeface="Segoe UI" panose="020B0502040204020203" pitchFamily="34" charset="0"/>
              <a:cs typeface="Segoe UI" panose="020B0502040204020203" pitchFamily="34" charset="0"/>
            </a:rPr>
            <a:t>domination</a:t>
          </a:r>
          <a:endParaRPr lang="en-US" sz="2400" dirty="0">
            <a:latin typeface="Segoe UI" panose="020B0502040204020203" pitchFamily="34" charset="0"/>
            <a:cs typeface="Segoe UI" panose="020B0502040204020203" pitchFamily="34" charset="0"/>
          </a:endParaRPr>
        </a:p>
      </dgm:t>
    </dgm:pt>
    <dgm:pt modelId="{B577A7CD-C15B-40DD-893C-9F4D820B2418}" type="parTrans" cxnId="{FB912251-8764-403E-B0C2-04273BA9125D}">
      <dgm:prSet/>
      <dgm:spPr/>
      <dgm:t>
        <a:bodyPr/>
        <a:lstStyle/>
        <a:p>
          <a:endParaRPr lang="en-US" sz="2400">
            <a:latin typeface="Segoe UI" panose="020B0502040204020203" pitchFamily="34" charset="0"/>
            <a:cs typeface="Segoe UI" panose="020B0502040204020203" pitchFamily="34" charset="0"/>
          </a:endParaRPr>
        </a:p>
      </dgm:t>
    </dgm:pt>
    <dgm:pt modelId="{2601727C-2AA1-415F-A337-63675AE2C0AB}" type="sibTrans" cxnId="{FB912251-8764-403E-B0C2-04273BA9125D}">
      <dgm:prSet/>
      <dgm:spPr/>
      <dgm:t>
        <a:bodyPr/>
        <a:lstStyle/>
        <a:p>
          <a:endParaRPr lang="en-US" sz="2400">
            <a:latin typeface="Segoe UI" panose="020B0502040204020203" pitchFamily="34" charset="0"/>
            <a:cs typeface="Segoe UI" panose="020B0502040204020203" pitchFamily="34" charset="0"/>
          </a:endParaRPr>
        </a:p>
      </dgm:t>
    </dgm:pt>
    <dgm:pt modelId="{078DECE0-71F5-42F9-B49B-5CC72A0AFA33}" type="pres">
      <dgm:prSet presAssocID="{4EFF7E7C-EB32-43B2-A308-2FDBF7F6426A}" presName="compositeShape" presStyleCnt="0">
        <dgm:presLayoutVars>
          <dgm:chMax val="2"/>
          <dgm:dir/>
          <dgm:resizeHandles val="exact"/>
        </dgm:presLayoutVars>
      </dgm:prSet>
      <dgm:spPr/>
    </dgm:pt>
    <dgm:pt modelId="{A271EFE5-A3EB-4E29-892A-F99DB26F3CE4}" type="pres">
      <dgm:prSet presAssocID="{4EFF7E7C-EB32-43B2-A308-2FDBF7F6426A}" presName="divider" presStyleLbl="fgShp" presStyleIdx="0" presStyleCnt="1"/>
      <dgm:spPr/>
    </dgm:pt>
    <dgm:pt modelId="{512D3DA9-7BC6-4ECB-B6D8-0A523992A218}" type="pres">
      <dgm:prSet presAssocID="{8611F7CF-0A47-4746-8FE4-6673EBAAFF2B}" presName="downArrow" presStyleLbl="node1" presStyleIdx="0" presStyleCnt="2"/>
      <dgm:spPr/>
    </dgm:pt>
    <dgm:pt modelId="{2BAFF230-709B-430F-B791-7FF4FB7071AF}" type="pres">
      <dgm:prSet presAssocID="{8611F7CF-0A47-4746-8FE4-6673EBAAFF2B}" presName="downArrowText" presStyleLbl="revTx" presStyleIdx="0" presStyleCnt="2" custScaleX="245332">
        <dgm:presLayoutVars>
          <dgm:bulletEnabled val="1"/>
        </dgm:presLayoutVars>
      </dgm:prSet>
      <dgm:spPr/>
    </dgm:pt>
    <dgm:pt modelId="{12015442-E3EA-4A37-9A44-A6E6BB3FC1D9}" type="pres">
      <dgm:prSet presAssocID="{6B15594C-6F46-479A-BD26-C23E99576CB2}" presName="upArrow" presStyleLbl="node1" presStyleIdx="1" presStyleCnt="2"/>
      <dgm:spPr/>
    </dgm:pt>
    <dgm:pt modelId="{DBC9FC71-76D6-49F4-A8F5-03DC2D390EBF}" type="pres">
      <dgm:prSet presAssocID="{6B15594C-6F46-479A-BD26-C23E99576CB2}" presName="upArrowText" presStyleLbl="revTx" presStyleIdx="1" presStyleCnt="2" custScaleX="213523" custScaleY="76363">
        <dgm:presLayoutVars>
          <dgm:bulletEnabled val="1"/>
        </dgm:presLayoutVars>
      </dgm:prSet>
      <dgm:spPr/>
    </dgm:pt>
  </dgm:ptLst>
  <dgm:cxnLst>
    <dgm:cxn modelId="{7AF38744-9FBB-4A26-BCDF-B129A80F892B}" type="presOf" srcId="{4EFF7E7C-EB32-43B2-A308-2FDBF7F6426A}" destId="{078DECE0-71F5-42F9-B49B-5CC72A0AFA33}" srcOrd="0" destOrd="0" presId="urn:microsoft.com/office/officeart/2005/8/layout/arrow3"/>
    <dgm:cxn modelId="{FB912251-8764-403E-B0C2-04273BA9125D}" srcId="{4EFF7E7C-EB32-43B2-A308-2FDBF7F6426A}" destId="{6B15594C-6F46-479A-BD26-C23E99576CB2}" srcOrd="1" destOrd="0" parTransId="{B577A7CD-C15B-40DD-893C-9F4D820B2418}" sibTransId="{2601727C-2AA1-415F-A337-63675AE2C0AB}"/>
    <dgm:cxn modelId="{9C87BEA9-6AFE-44FE-9279-A2B3392E5A04}" type="presOf" srcId="{8611F7CF-0A47-4746-8FE4-6673EBAAFF2B}" destId="{2BAFF230-709B-430F-B791-7FF4FB7071AF}" srcOrd="0" destOrd="0" presId="urn:microsoft.com/office/officeart/2005/8/layout/arrow3"/>
    <dgm:cxn modelId="{340B8BD3-C65B-4AD4-99D9-A47286453821}" srcId="{4EFF7E7C-EB32-43B2-A308-2FDBF7F6426A}" destId="{8611F7CF-0A47-4746-8FE4-6673EBAAFF2B}" srcOrd="0" destOrd="0" parTransId="{18B778E4-B330-4B45-ABE8-11C23CE469D5}" sibTransId="{BCE53345-803C-47B6-851F-49B98D377166}"/>
    <dgm:cxn modelId="{67CCB6FE-5398-4DBA-8A97-D783B856408B}" type="presOf" srcId="{6B15594C-6F46-479A-BD26-C23E99576CB2}" destId="{DBC9FC71-76D6-49F4-A8F5-03DC2D390EBF}" srcOrd="0" destOrd="0" presId="urn:microsoft.com/office/officeart/2005/8/layout/arrow3"/>
    <dgm:cxn modelId="{0A25981A-5AD2-4633-ADBB-46E91243BB6F}" type="presParOf" srcId="{078DECE0-71F5-42F9-B49B-5CC72A0AFA33}" destId="{A271EFE5-A3EB-4E29-892A-F99DB26F3CE4}" srcOrd="0" destOrd="0" presId="urn:microsoft.com/office/officeart/2005/8/layout/arrow3"/>
    <dgm:cxn modelId="{BA8C2583-72AC-408F-9F4E-D303206128D0}" type="presParOf" srcId="{078DECE0-71F5-42F9-B49B-5CC72A0AFA33}" destId="{512D3DA9-7BC6-4ECB-B6D8-0A523992A218}" srcOrd="1" destOrd="0" presId="urn:microsoft.com/office/officeart/2005/8/layout/arrow3"/>
    <dgm:cxn modelId="{BF64B710-BDDB-4279-BA51-9CD9FCA00F59}" type="presParOf" srcId="{078DECE0-71F5-42F9-B49B-5CC72A0AFA33}" destId="{2BAFF230-709B-430F-B791-7FF4FB7071AF}" srcOrd="2" destOrd="0" presId="urn:microsoft.com/office/officeart/2005/8/layout/arrow3"/>
    <dgm:cxn modelId="{B4A33379-F707-4B53-9926-26DAE4F27D40}" type="presParOf" srcId="{078DECE0-71F5-42F9-B49B-5CC72A0AFA33}" destId="{12015442-E3EA-4A37-9A44-A6E6BB3FC1D9}" srcOrd="3" destOrd="0" presId="urn:microsoft.com/office/officeart/2005/8/layout/arrow3"/>
    <dgm:cxn modelId="{31A22983-FA27-4093-A76B-5806EC3B2F4E}" type="presParOf" srcId="{078DECE0-71F5-42F9-B49B-5CC72A0AFA33}" destId="{DBC9FC71-76D6-49F4-A8F5-03DC2D390EB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B3CE0-3057-4CB2-9B72-74C4204ABA9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85D17397-F187-4BA8-8B00-5B5DEFA64B42}">
      <dgm:prSet phldrT="[Text]" custT="1"/>
      <dgm:spPr/>
      <dgm:t>
        <a:bodyPr/>
        <a:lstStyle/>
        <a:p>
          <a:r>
            <a:rPr lang="es-ES" sz="2800" dirty="0">
              <a:latin typeface="Segoe UI" panose="020B0502040204020203" pitchFamily="34" charset="0"/>
              <a:cs typeface="Segoe UI" panose="020B0502040204020203" pitchFamily="34" charset="0"/>
            </a:rPr>
            <a:t>Foto palabra</a:t>
          </a:r>
          <a:endParaRPr lang="en-US" sz="2800" b="0" dirty="0">
            <a:latin typeface="Segoe UI" panose="020B0502040204020203" pitchFamily="34" charset="0"/>
            <a:cs typeface="Segoe UI" panose="020B0502040204020203" pitchFamily="34" charset="0"/>
          </a:endParaRPr>
        </a:p>
      </dgm:t>
    </dgm:pt>
    <dgm:pt modelId="{51969E6A-B1EC-4455-BB14-C4FCA4110CA5}" type="parTrans" cxnId="{44A27B74-5193-43A4-93E0-3116EEB80F79}">
      <dgm:prSet/>
      <dgm:spPr/>
      <dgm:t>
        <a:bodyPr/>
        <a:lstStyle/>
        <a:p>
          <a:endParaRPr lang="en-US"/>
        </a:p>
      </dgm:t>
    </dgm:pt>
    <dgm:pt modelId="{81B87F5C-4524-4167-8097-294B8CE01423}" type="sibTrans" cxnId="{44A27B74-5193-43A4-93E0-3116EEB80F79}">
      <dgm:prSet custT="1"/>
      <dgm:spPr/>
      <dgm:t>
        <a:bodyPr/>
        <a:lstStyle/>
        <a:p>
          <a:r>
            <a:rPr lang="es-419" sz="2800" b="0" dirty="0">
              <a:latin typeface="Segoe UI" panose="020B0502040204020203" pitchFamily="34" charset="0"/>
              <a:cs typeface="Segoe UI" panose="020B0502040204020203" pitchFamily="34" charset="0"/>
            </a:rPr>
            <a:t>Deep interviews</a:t>
          </a:r>
          <a:endParaRPr lang="en-US" sz="2800" dirty="0">
            <a:latin typeface="Segoe UI" panose="020B0502040204020203" pitchFamily="34" charset="0"/>
            <a:cs typeface="Segoe UI" panose="020B0502040204020203" pitchFamily="34" charset="0"/>
          </a:endParaRPr>
        </a:p>
      </dgm:t>
    </dgm:pt>
    <dgm:pt modelId="{4EF268DC-D690-4DF5-B79A-D3E8E539BB8C}" type="pres">
      <dgm:prSet presAssocID="{4CFB3CE0-3057-4CB2-9B72-74C4204ABA9D}" presName="Name0" presStyleCnt="0">
        <dgm:presLayoutVars>
          <dgm:chMax/>
          <dgm:chPref/>
          <dgm:dir/>
          <dgm:animLvl val="lvl"/>
        </dgm:presLayoutVars>
      </dgm:prSet>
      <dgm:spPr/>
    </dgm:pt>
    <dgm:pt modelId="{2597D877-2373-4714-8AFD-C39FAFBB822A}" type="pres">
      <dgm:prSet presAssocID="{85D17397-F187-4BA8-8B00-5B5DEFA64B42}" presName="composite" presStyleCnt="0"/>
      <dgm:spPr/>
    </dgm:pt>
    <dgm:pt modelId="{B170C1B1-B922-4F2B-BFB1-E12FE8DA22E4}" type="pres">
      <dgm:prSet presAssocID="{85D17397-F187-4BA8-8B00-5B5DEFA64B42}" presName="Parent1" presStyleLbl="node1" presStyleIdx="0" presStyleCnt="2" custLinFactNeighborX="-1571" custLinFactNeighborY="-7005">
        <dgm:presLayoutVars>
          <dgm:chMax val="1"/>
          <dgm:chPref val="1"/>
          <dgm:bulletEnabled val="1"/>
        </dgm:presLayoutVars>
      </dgm:prSet>
      <dgm:spPr/>
    </dgm:pt>
    <dgm:pt modelId="{1F1DE29A-3F19-4BAA-88FD-BF8736E49869}" type="pres">
      <dgm:prSet presAssocID="{85D17397-F187-4BA8-8B00-5B5DEFA64B42}" presName="Childtext1" presStyleLbl="revTx" presStyleIdx="0" presStyleCnt="1">
        <dgm:presLayoutVars>
          <dgm:chMax val="0"/>
          <dgm:chPref val="0"/>
          <dgm:bulletEnabled val="1"/>
        </dgm:presLayoutVars>
      </dgm:prSet>
      <dgm:spPr/>
    </dgm:pt>
    <dgm:pt modelId="{25E6C8AD-C70C-4520-AAEC-8108CBBC6E85}" type="pres">
      <dgm:prSet presAssocID="{85D17397-F187-4BA8-8B00-5B5DEFA64B42}" presName="BalanceSpacing" presStyleCnt="0"/>
      <dgm:spPr/>
    </dgm:pt>
    <dgm:pt modelId="{25511A3F-AB61-4210-AFE3-76A5E1BACD9B}" type="pres">
      <dgm:prSet presAssocID="{85D17397-F187-4BA8-8B00-5B5DEFA64B42}" presName="BalanceSpacing1" presStyleCnt="0"/>
      <dgm:spPr/>
    </dgm:pt>
    <dgm:pt modelId="{E695FA78-0707-4A91-8878-EDFE471DDB1B}" type="pres">
      <dgm:prSet presAssocID="{81B87F5C-4524-4167-8097-294B8CE01423}" presName="Accent1Text" presStyleLbl="node1" presStyleIdx="1" presStyleCnt="2" custLinFactNeighborX="10422" custLinFactNeighborY="-6999"/>
      <dgm:spPr/>
    </dgm:pt>
  </dgm:ptLst>
  <dgm:cxnLst>
    <dgm:cxn modelId="{3E8BE102-0904-42A3-B03A-5D1F756D7B2F}" type="presOf" srcId="{4CFB3CE0-3057-4CB2-9B72-74C4204ABA9D}" destId="{4EF268DC-D690-4DF5-B79A-D3E8E539BB8C}" srcOrd="0" destOrd="0" presId="urn:microsoft.com/office/officeart/2008/layout/AlternatingHexagons"/>
    <dgm:cxn modelId="{44A27B74-5193-43A4-93E0-3116EEB80F79}" srcId="{4CFB3CE0-3057-4CB2-9B72-74C4204ABA9D}" destId="{85D17397-F187-4BA8-8B00-5B5DEFA64B42}" srcOrd="0" destOrd="0" parTransId="{51969E6A-B1EC-4455-BB14-C4FCA4110CA5}" sibTransId="{81B87F5C-4524-4167-8097-294B8CE01423}"/>
    <dgm:cxn modelId="{93A92388-7784-421C-B496-B13232A31E14}" type="presOf" srcId="{85D17397-F187-4BA8-8B00-5B5DEFA64B42}" destId="{B170C1B1-B922-4F2B-BFB1-E12FE8DA22E4}" srcOrd="0" destOrd="0" presId="urn:microsoft.com/office/officeart/2008/layout/AlternatingHexagons"/>
    <dgm:cxn modelId="{DA9543B2-0A05-4585-8FA8-1230495D9912}" type="presOf" srcId="{81B87F5C-4524-4167-8097-294B8CE01423}" destId="{E695FA78-0707-4A91-8878-EDFE471DDB1B}" srcOrd="0" destOrd="0" presId="urn:microsoft.com/office/officeart/2008/layout/AlternatingHexagons"/>
    <dgm:cxn modelId="{D8B82FE3-D9FF-4750-8EFC-793AAED751F7}" type="presParOf" srcId="{4EF268DC-D690-4DF5-B79A-D3E8E539BB8C}" destId="{2597D877-2373-4714-8AFD-C39FAFBB822A}" srcOrd="0" destOrd="0" presId="urn:microsoft.com/office/officeart/2008/layout/AlternatingHexagons"/>
    <dgm:cxn modelId="{C0C921ED-DAF8-48AC-82F4-B42DDE3D218B}" type="presParOf" srcId="{2597D877-2373-4714-8AFD-C39FAFBB822A}" destId="{B170C1B1-B922-4F2B-BFB1-E12FE8DA22E4}" srcOrd="0" destOrd="0" presId="urn:microsoft.com/office/officeart/2008/layout/AlternatingHexagons"/>
    <dgm:cxn modelId="{EA417A30-D9D2-4112-8724-AB0677063ED6}" type="presParOf" srcId="{2597D877-2373-4714-8AFD-C39FAFBB822A}" destId="{1F1DE29A-3F19-4BAA-88FD-BF8736E49869}" srcOrd="1" destOrd="0" presId="urn:microsoft.com/office/officeart/2008/layout/AlternatingHexagons"/>
    <dgm:cxn modelId="{73E302AE-9CEF-4D85-ABF6-1A0415376882}" type="presParOf" srcId="{2597D877-2373-4714-8AFD-C39FAFBB822A}" destId="{25E6C8AD-C70C-4520-AAEC-8108CBBC6E85}" srcOrd="2" destOrd="0" presId="urn:microsoft.com/office/officeart/2008/layout/AlternatingHexagons"/>
    <dgm:cxn modelId="{72D86503-0DB2-42F5-956C-7882A099F328}" type="presParOf" srcId="{2597D877-2373-4714-8AFD-C39FAFBB822A}" destId="{25511A3F-AB61-4210-AFE3-76A5E1BACD9B}" srcOrd="3" destOrd="0" presId="urn:microsoft.com/office/officeart/2008/layout/AlternatingHexagons"/>
    <dgm:cxn modelId="{CB7C3796-C5B5-44FD-B55C-FE97B831AB5C}" type="presParOf" srcId="{2597D877-2373-4714-8AFD-C39FAFBB822A}" destId="{E695FA78-0707-4A91-8878-EDFE471DDB1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1DD8F8-B38B-40AE-9E82-8CE511F17309}" type="doc">
      <dgm:prSet loTypeId="urn:microsoft.com/office/officeart/2005/8/layout/hProcess9" loCatId="process" qsTypeId="urn:microsoft.com/office/officeart/2005/8/quickstyle/simple3" qsCatId="simple" csTypeId="urn:microsoft.com/office/officeart/2005/8/colors/accent2_1" csCatId="accent2" phldr="1"/>
      <dgm:spPr/>
    </dgm:pt>
    <dgm:pt modelId="{7E13140A-5FBC-431E-B384-9472900B0FCC}">
      <dgm:prSet phldrT="[Text]" custT="1"/>
      <dgm:spPr/>
      <dgm:t>
        <a:bodyPr/>
        <a:lstStyle/>
        <a:p>
          <a:r>
            <a:rPr lang="en-US" sz="1200" dirty="0">
              <a:latin typeface="Segoe UI" panose="020B0502040204020203" pitchFamily="34" charset="0"/>
              <a:cs typeface="Segoe UI" panose="020B0502040204020203" pitchFamily="34" charset="0"/>
            </a:rPr>
            <a:t>Transcript of meetings with Participants</a:t>
          </a:r>
        </a:p>
      </dgm:t>
    </dgm:pt>
    <dgm:pt modelId="{F73E40BB-83BC-4564-B785-3EA56A0512CF}" type="parTrans" cxnId="{6BD80479-F283-4EDF-8646-DDC713337873}">
      <dgm:prSet/>
      <dgm:spPr/>
      <dgm:t>
        <a:bodyPr/>
        <a:lstStyle/>
        <a:p>
          <a:endParaRPr lang="en-US" sz="1200">
            <a:latin typeface="Segoe UI" panose="020B0502040204020203" pitchFamily="34" charset="0"/>
            <a:cs typeface="Segoe UI" panose="020B0502040204020203" pitchFamily="34" charset="0"/>
          </a:endParaRPr>
        </a:p>
      </dgm:t>
    </dgm:pt>
    <dgm:pt modelId="{ECE255E1-E2EC-4D5D-994F-0999DD67C33D}" type="sibTrans" cxnId="{6BD80479-F283-4EDF-8646-DDC713337873}">
      <dgm:prSet/>
      <dgm:spPr/>
      <dgm:t>
        <a:bodyPr/>
        <a:lstStyle/>
        <a:p>
          <a:endParaRPr lang="en-US" sz="1200">
            <a:latin typeface="Segoe UI" panose="020B0502040204020203" pitchFamily="34" charset="0"/>
            <a:cs typeface="Segoe UI" panose="020B0502040204020203" pitchFamily="34" charset="0"/>
          </a:endParaRPr>
        </a:p>
      </dgm:t>
    </dgm:pt>
    <dgm:pt modelId="{DEC4DFFF-6DEA-4160-8C67-079496ED4CBA}">
      <dgm:prSet phldrT="[Text]" custT="1"/>
      <dgm:spPr/>
      <dgm:t>
        <a:bodyPr/>
        <a:lstStyle/>
        <a:p>
          <a:r>
            <a:rPr lang="en-US" sz="1200" dirty="0">
              <a:latin typeface="Segoe UI" panose="020B0502040204020203" pitchFamily="34" charset="0"/>
              <a:cs typeface="Segoe UI" panose="020B0502040204020203" pitchFamily="34" charset="0"/>
            </a:rPr>
            <a:t>Construction of a matrix for the organization and interpretation of stories through the epiphanies identified by the participants, recording the relational contexts and their characteristics and the geographical and temporal location of the epiphanies.</a:t>
          </a:r>
        </a:p>
      </dgm:t>
    </dgm:pt>
    <dgm:pt modelId="{0B723B21-349D-4FDB-B231-33EFDCC6434A}" type="parTrans" cxnId="{FBB3D000-1013-4D4A-A863-AA0EFA9EC6A8}">
      <dgm:prSet/>
      <dgm:spPr/>
      <dgm:t>
        <a:bodyPr/>
        <a:lstStyle/>
        <a:p>
          <a:endParaRPr lang="en-US" sz="1200">
            <a:latin typeface="Segoe UI" panose="020B0502040204020203" pitchFamily="34" charset="0"/>
            <a:cs typeface="Segoe UI" panose="020B0502040204020203" pitchFamily="34" charset="0"/>
          </a:endParaRPr>
        </a:p>
      </dgm:t>
    </dgm:pt>
    <dgm:pt modelId="{611D1728-180E-49E9-8B63-E1DF4421F18F}" type="sibTrans" cxnId="{FBB3D000-1013-4D4A-A863-AA0EFA9EC6A8}">
      <dgm:prSet/>
      <dgm:spPr/>
      <dgm:t>
        <a:bodyPr/>
        <a:lstStyle/>
        <a:p>
          <a:endParaRPr lang="en-US" sz="1200">
            <a:latin typeface="Segoe UI" panose="020B0502040204020203" pitchFamily="34" charset="0"/>
            <a:cs typeface="Segoe UI" panose="020B0502040204020203" pitchFamily="34" charset="0"/>
          </a:endParaRPr>
        </a:p>
      </dgm:t>
    </dgm:pt>
    <dgm:pt modelId="{9A02A345-0A5D-4F71-B605-8879D4D25C1B}">
      <dgm:prSet phldrT="[Text]" custT="1"/>
      <dgm:spPr/>
      <dgm:t>
        <a:bodyPr/>
        <a:lstStyle/>
        <a:p>
          <a:r>
            <a:rPr lang="en-US" sz="1200" dirty="0">
              <a:latin typeface="Segoe UI" panose="020B0502040204020203" pitchFamily="34" charset="0"/>
              <a:cs typeface="Segoe UI" panose="020B0502040204020203" pitchFamily="34" charset="0"/>
            </a:rPr>
            <a:t>Construction of the unique life story for each participating based on the epiphanies </a:t>
          </a:r>
          <a:r>
            <a:rPr lang="en-US" sz="1200" dirty="0" err="1">
              <a:latin typeface="Segoe UI" panose="020B0502040204020203" pitchFamily="34" charset="0"/>
              <a:cs typeface="Segoe UI" panose="020B0502040204020203" pitchFamily="34" charset="0"/>
            </a:rPr>
            <a:t>identied</a:t>
          </a:r>
          <a:endParaRPr lang="en-US" sz="1200" dirty="0">
            <a:latin typeface="Segoe UI" panose="020B0502040204020203" pitchFamily="34" charset="0"/>
            <a:cs typeface="Segoe UI" panose="020B0502040204020203" pitchFamily="34" charset="0"/>
          </a:endParaRPr>
        </a:p>
      </dgm:t>
    </dgm:pt>
    <dgm:pt modelId="{CA0E2EEE-8C91-4AC7-99B6-DCB32FAABA20}" type="parTrans" cxnId="{D4259A30-AC8A-4080-9415-BB453B9C506C}">
      <dgm:prSet/>
      <dgm:spPr/>
      <dgm:t>
        <a:bodyPr/>
        <a:lstStyle/>
        <a:p>
          <a:endParaRPr lang="en-US" sz="1200">
            <a:latin typeface="Segoe UI" panose="020B0502040204020203" pitchFamily="34" charset="0"/>
            <a:cs typeface="Segoe UI" panose="020B0502040204020203" pitchFamily="34" charset="0"/>
          </a:endParaRPr>
        </a:p>
      </dgm:t>
    </dgm:pt>
    <dgm:pt modelId="{89DB5389-00E7-4457-809F-335E7548B379}" type="sibTrans" cxnId="{D4259A30-AC8A-4080-9415-BB453B9C506C}">
      <dgm:prSet/>
      <dgm:spPr/>
      <dgm:t>
        <a:bodyPr/>
        <a:lstStyle/>
        <a:p>
          <a:endParaRPr lang="en-US" sz="1200">
            <a:latin typeface="Segoe UI" panose="020B0502040204020203" pitchFamily="34" charset="0"/>
            <a:cs typeface="Segoe UI" panose="020B0502040204020203" pitchFamily="34" charset="0"/>
          </a:endParaRPr>
        </a:p>
      </dgm:t>
    </dgm:pt>
    <dgm:pt modelId="{E7562808-DBCF-4ECC-BA7C-AD06B6BC8D3B}">
      <dgm:prSet phldrT="[Text]" custT="1"/>
      <dgm:spPr/>
      <dgm:t>
        <a:bodyPr/>
        <a:lstStyle/>
        <a:p>
          <a:r>
            <a:rPr lang="en-US" sz="1200" dirty="0">
              <a:latin typeface="Segoe UI" panose="020B0502040204020203" pitchFamily="34" charset="0"/>
              <a:cs typeface="Segoe UI" panose="020B0502040204020203" pitchFamily="34" charset="0"/>
            </a:rPr>
            <a:t>Analysis and interpretation of the story in relation to the interdisciplinary framework theoretical.</a:t>
          </a:r>
        </a:p>
      </dgm:t>
    </dgm:pt>
    <dgm:pt modelId="{47B925BA-4765-4E9F-A433-90E6544D6CE7}" type="parTrans" cxnId="{23F803F4-FA9E-4778-B61D-279F74262309}">
      <dgm:prSet/>
      <dgm:spPr/>
      <dgm:t>
        <a:bodyPr/>
        <a:lstStyle/>
        <a:p>
          <a:endParaRPr lang="en-US" sz="1200">
            <a:latin typeface="Segoe UI" panose="020B0502040204020203" pitchFamily="34" charset="0"/>
            <a:cs typeface="Segoe UI" panose="020B0502040204020203" pitchFamily="34" charset="0"/>
          </a:endParaRPr>
        </a:p>
      </dgm:t>
    </dgm:pt>
    <dgm:pt modelId="{21D903D8-5319-43D6-878B-5C3A83B6A7E6}" type="sibTrans" cxnId="{23F803F4-FA9E-4778-B61D-279F74262309}">
      <dgm:prSet/>
      <dgm:spPr/>
      <dgm:t>
        <a:bodyPr/>
        <a:lstStyle/>
        <a:p>
          <a:endParaRPr lang="en-US" sz="1200">
            <a:latin typeface="Segoe UI" panose="020B0502040204020203" pitchFamily="34" charset="0"/>
            <a:cs typeface="Segoe UI" panose="020B0502040204020203" pitchFamily="34" charset="0"/>
          </a:endParaRPr>
        </a:p>
      </dgm:t>
    </dgm:pt>
    <dgm:pt modelId="{C69F8CF2-FCCC-4205-B9D5-0B8D81A1214A}" type="pres">
      <dgm:prSet presAssocID="{C31DD8F8-B38B-40AE-9E82-8CE511F17309}" presName="CompostProcess" presStyleCnt="0">
        <dgm:presLayoutVars>
          <dgm:dir/>
          <dgm:resizeHandles val="exact"/>
        </dgm:presLayoutVars>
      </dgm:prSet>
      <dgm:spPr/>
    </dgm:pt>
    <dgm:pt modelId="{099F59E8-E861-493C-9F2D-F5A86DB30076}" type="pres">
      <dgm:prSet presAssocID="{C31DD8F8-B38B-40AE-9E82-8CE511F17309}" presName="arrow" presStyleLbl="bgShp" presStyleIdx="0" presStyleCnt="1" custScaleX="117647" custLinFactNeighborX="0" custLinFactNeighborY="-6851"/>
      <dgm:spPr/>
    </dgm:pt>
    <dgm:pt modelId="{9EB40A09-E873-408A-83C1-8E57BEFF1468}" type="pres">
      <dgm:prSet presAssocID="{C31DD8F8-B38B-40AE-9E82-8CE511F17309}" presName="linearProcess" presStyleCnt="0"/>
      <dgm:spPr/>
    </dgm:pt>
    <dgm:pt modelId="{A96CE278-9380-46F0-9371-8781D798FED5}" type="pres">
      <dgm:prSet presAssocID="{7E13140A-5FBC-431E-B384-9472900B0FCC}" presName="textNode" presStyleLbl="node1" presStyleIdx="0" presStyleCnt="4">
        <dgm:presLayoutVars>
          <dgm:bulletEnabled val="1"/>
        </dgm:presLayoutVars>
      </dgm:prSet>
      <dgm:spPr/>
    </dgm:pt>
    <dgm:pt modelId="{FF24FD00-54E1-42EA-8DA2-2B005AEBAFF6}" type="pres">
      <dgm:prSet presAssocID="{ECE255E1-E2EC-4D5D-994F-0999DD67C33D}" presName="sibTrans" presStyleCnt="0"/>
      <dgm:spPr/>
    </dgm:pt>
    <dgm:pt modelId="{AA5AA8F8-2FCF-44EB-ADDB-C7D99BB0E0AC}" type="pres">
      <dgm:prSet presAssocID="{DEC4DFFF-6DEA-4160-8C67-079496ED4CBA}" presName="textNode" presStyleLbl="node1" presStyleIdx="1" presStyleCnt="4">
        <dgm:presLayoutVars>
          <dgm:bulletEnabled val="1"/>
        </dgm:presLayoutVars>
      </dgm:prSet>
      <dgm:spPr/>
    </dgm:pt>
    <dgm:pt modelId="{4D3E5F37-76FC-454D-A099-F1AB88C4388A}" type="pres">
      <dgm:prSet presAssocID="{611D1728-180E-49E9-8B63-E1DF4421F18F}" presName="sibTrans" presStyleCnt="0"/>
      <dgm:spPr/>
    </dgm:pt>
    <dgm:pt modelId="{287C58C6-96A2-4F03-99DE-DF82646AF104}" type="pres">
      <dgm:prSet presAssocID="{9A02A345-0A5D-4F71-B605-8879D4D25C1B}" presName="textNode" presStyleLbl="node1" presStyleIdx="2" presStyleCnt="4">
        <dgm:presLayoutVars>
          <dgm:bulletEnabled val="1"/>
        </dgm:presLayoutVars>
      </dgm:prSet>
      <dgm:spPr/>
    </dgm:pt>
    <dgm:pt modelId="{E35C1475-4C79-4DD1-9F85-0892C0118886}" type="pres">
      <dgm:prSet presAssocID="{89DB5389-00E7-4457-809F-335E7548B379}" presName="sibTrans" presStyleCnt="0"/>
      <dgm:spPr/>
    </dgm:pt>
    <dgm:pt modelId="{BE3AD016-53FF-44EB-9536-31C46E8DCB7E}" type="pres">
      <dgm:prSet presAssocID="{E7562808-DBCF-4ECC-BA7C-AD06B6BC8D3B}" presName="textNode" presStyleLbl="node1" presStyleIdx="3" presStyleCnt="4">
        <dgm:presLayoutVars>
          <dgm:bulletEnabled val="1"/>
        </dgm:presLayoutVars>
      </dgm:prSet>
      <dgm:spPr/>
    </dgm:pt>
  </dgm:ptLst>
  <dgm:cxnLst>
    <dgm:cxn modelId="{FBB3D000-1013-4D4A-A863-AA0EFA9EC6A8}" srcId="{C31DD8F8-B38B-40AE-9E82-8CE511F17309}" destId="{DEC4DFFF-6DEA-4160-8C67-079496ED4CBA}" srcOrd="1" destOrd="0" parTransId="{0B723B21-349D-4FDB-B231-33EFDCC6434A}" sibTransId="{611D1728-180E-49E9-8B63-E1DF4421F18F}"/>
    <dgm:cxn modelId="{0C248607-1A64-4243-AC3D-C80374C0F991}" type="presOf" srcId="{9A02A345-0A5D-4F71-B605-8879D4D25C1B}" destId="{287C58C6-96A2-4F03-99DE-DF82646AF104}" srcOrd="0" destOrd="0" presId="urn:microsoft.com/office/officeart/2005/8/layout/hProcess9"/>
    <dgm:cxn modelId="{939C1216-4364-47C5-AE22-6EBC5A749252}" type="presOf" srcId="{E7562808-DBCF-4ECC-BA7C-AD06B6BC8D3B}" destId="{BE3AD016-53FF-44EB-9536-31C46E8DCB7E}" srcOrd="0" destOrd="0" presId="urn:microsoft.com/office/officeart/2005/8/layout/hProcess9"/>
    <dgm:cxn modelId="{D4259A30-AC8A-4080-9415-BB453B9C506C}" srcId="{C31DD8F8-B38B-40AE-9E82-8CE511F17309}" destId="{9A02A345-0A5D-4F71-B605-8879D4D25C1B}" srcOrd="2" destOrd="0" parTransId="{CA0E2EEE-8C91-4AC7-99B6-DCB32FAABA20}" sibTransId="{89DB5389-00E7-4457-809F-335E7548B379}"/>
    <dgm:cxn modelId="{6BD80479-F283-4EDF-8646-DDC713337873}" srcId="{C31DD8F8-B38B-40AE-9E82-8CE511F17309}" destId="{7E13140A-5FBC-431E-B384-9472900B0FCC}" srcOrd="0" destOrd="0" parTransId="{F73E40BB-83BC-4564-B785-3EA56A0512CF}" sibTransId="{ECE255E1-E2EC-4D5D-994F-0999DD67C33D}"/>
    <dgm:cxn modelId="{C4C62D8D-1563-46AA-A0F5-ABF60A469A2C}" type="presOf" srcId="{7E13140A-5FBC-431E-B384-9472900B0FCC}" destId="{A96CE278-9380-46F0-9371-8781D798FED5}" srcOrd="0" destOrd="0" presId="urn:microsoft.com/office/officeart/2005/8/layout/hProcess9"/>
    <dgm:cxn modelId="{22A7C99A-3D08-4000-9D43-C8E390604F1A}" type="presOf" srcId="{DEC4DFFF-6DEA-4160-8C67-079496ED4CBA}" destId="{AA5AA8F8-2FCF-44EB-ADDB-C7D99BB0E0AC}" srcOrd="0" destOrd="0" presId="urn:microsoft.com/office/officeart/2005/8/layout/hProcess9"/>
    <dgm:cxn modelId="{DCC0CFC6-59A7-416E-B321-A3DF8894BA6A}" type="presOf" srcId="{C31DD8F8-B38B-40AE-9E82-8CE511F17309}" destId="{C69F8CF2-FCCC-4205-B9D5-0B8D81A1214A}" srcOrd="0" destOrd="0" presId="urn:microsoft.com/office/officeart/2005/8/layout/hProcess9"/>
    <dgm:cxn modelId="{23F803F4-FA9E-4778-B61D-279F74262309}" srcId="{C31DD8F8-B38B-40AE-9E82-8CE511F17309}" destId="{E7562808-DBCF-4ECC-BA7C-AD06B6BC8D3B}" srcOrd="3" destOrd="0" parTransId="{47B925BA-4765-4E9F-A433-90E6544D6CE7}" sibTransId="{21D903D8-5319-43D6-878B-5C3A83B6A7E6}"/>
    <dgm:cxn modelId="{7F92E0F1-FF98-4FC9-B49B-D951C49CA033}" type="presParOf" srcId="{C69F8CF2-FCCC-4205-B9D5-0B8D81A1214A}" destId="{099F59E8-E861-493C-9F2D-F5A86DB30076}" srcOrd="0" destOrd="0" presId="urn:microsoft.com/office/officeart/2005/8/layout/hProcess9"/>
    <dgm:cxn modelId="{74371AF6-B3A4-4124-ABCE-1BC1ECF823D5}" type="presParOf" srcId="{C69F8CF2-FCCC-4205-B9D5-0B8D81A1214A}" destId="{9EB40A09-E873-408A-83C1-8E57BEFF1468}" srcOrd="1" destOrd="0" presId="urn:microsoft.com/office/officeart/2005/8/layout/hProcess9"/>
    <dgm:cxn modelId="{688C8223-2AD3-47C7-B6EF-EE359DFC7BB6}" type="presParOf" srcId="{9EB40A09-E873-408A-83C1-8E57BEFF1468}" destId="{A96CE278-9380-46F0-9371-8781D798FED5}" srcOrd="0" destOrd="0" presId="urn:microsoft.com/office/officeart/2005/8/layout/hProcess9"/>
    <dgm:cxn modelId="{2308BA7D-AD40-47EE-8F96-071DFE8D42F9}" type="presParOf" srcId="{9EB40A09-E873-408A-83C1-8E57BEFF1468}" destId="{FF24FD00-54E1-42EA-8DA2-2B005AEBAFF6}" srcOrd="1" destOrd="0" presId="urn:microsoft.com/office/officeart/2005/8/layout/hProcess9"/>
    <dgm:cxn modelId="{5E91A910-0868-494B-82DC-CBE4706B39F2}" type="presParOf" srcId="{9EB40A09-E873-408A-83C1-8E57BEFF1468}" destId="{AA5AA8F8-2FCF-44EB-ADDB-C7D99BB0E0AC}" srcOrd="2" destOrd="0" presId="urn:microsoft.com/office/officeart/2005/8/layout/hProcess9"/>
    <dgm:cxn modelId="{BE26BFFB-90AF-4BDF-A0D0-1FC04A964FEE}" type="presParOf" srcId="{9EB40A09-E873-408A-83C1-8E57BEFF1468}" destId="{4D3E5F37-76FC-454D-A099-F1AB88C4388A}" srcOrd="3" destOrd="0" presId="urn:microsoft.com/office/officeart/2005/8/layout/hProcess9"/>
    <dgm:cxn modelId="{F53CBA12-FE73-4EAB-9B7D-1EC9D3F42B53}" type="presParOf" srcId="{9EB40A09-E873-408A-83C1-8E57BEFF1468}" destId="{287C58C6-96A2-4F03-99DE-DF82646AF104}" srcOrd="4" destOrd="0" presId="urn:microsoft.com/office/officeart/2005/8/layout/hProcess9"/>
    <dgm:cxn modelId="{A7ABD8D4-A4EC-40FC-AC53-ED332589A927}" type="presParOf" srcId="{9EB40A09-E873-408A-83C1-8E57BEFF1468}" destId="{E35C1475-4C79-4DD1-9F85-0892C0118886}" srcOrd="5" destOrd="0" presId="urn:microsoft.com/office/officeart/2005/8/layout/hProcess9"/>
    <dgm:cxn modelId="{2D817346-D033-4A7A-A30E-848166878DE0}" type="presParOf" srcId="{9EB40A09-E873-408A-83C1-8E57BEFF1468}" destId="{BE3AD016-53FF-44EB-9536-31C46E8DCB7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9E9A5-14F3-4321-B1E6-A5A73B93069C}">
      <dsp:nvSpPr>
        <dsp:cNvPr id="0" name=""/>
        <dsp:cNvSpPr/>
      </dsp:nvSpPr>
      <dsp:spPr>
        <a:xfrm>
          <a:off x="4018" y="85437"/>
          <a:ext cx="1756916" cy="38314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err="1">
              <a:latin typeface="Segoe UI" panose="020B0502040204020203" pitchFamily="34" charset="0"/>
              <a:cs typeface="Segoe UI" panose="020B0502040204020203" pitchFamily="34" charset="0"/>
            </a:rPr>
            <a:t>The</a:t>
          </a:r>
          <a:r>
            <a:rPr lang="es-ES" sz="1800" kern="1200" dirty="0">
              <a:latin typeface="Segoe UI" panose="020B0502040204020203" pitchFamily="34" charset="0"/>
              <a:cs typeface="Segoe UI" panose="020B0502040204020203" pitchFamily="34" charset="0"/>
            </a:rPr>
            <a:t> </a:t>
          </a:r>
          <a:r>
            <a:rPr lang="es-ES" sz="1800" kern="1200" dirty="0" err="1">
              <a:latin typeface="Segoe UI" panose="020B0502040204020203" pitchFamily="34" charset="0"/>
              <a:cs typeface="Segoe UI" panose="020B0502040204020203" pitchFamily="34" charset="0"/>
            </a:rPr>
            <a:t>gender</a:t>
          </a:r>
          <a:r>
            <a:rPr lang="es-ES" sz="1800" kern="1200" dirty="0">
              <a:latin typeface="Segoe UI" panose="020B0502040204020203" pitchFamily="34" charset="0"/>
              <a:cs typeface="Segoe UI" panose="020B0502040204020203" pitchFamily="34" charset="0"/>
            </a:rPr>
            <a:t> </a:t>
          </a:r>
          <a:r>
            <a:rPr lang="en-US" sz="1800" kern="1200" dirty="0">
              <a:latin typeface="Segoe UI" panose="020B0502040204020203" pitchFamily="34" charset="0"/>
              <a:cs typeface="Segoe UI" panose="020B0502040204020203" pitchFamily="34" charset="0"/>
            </a:rPr>
            <a:t>as a busy position within a structure of force relation and not as an attribute of individuals</a:t>
          </a:r>
        </a:p>
      </dsp:txBody>
      <dsp:txXfrm>
        <a:off x="55476" y="136895"/>
        <a:ext cx="1654000" cy="3728583"/>
      </dsp:txXfrm>
    </dsp:sp>
    <dsp:sp modelId="{53D21302-953D-4788-A8A9-C74EDEA219FC}">
      <dsp:nvSpPr>
        <dsp:cNvPr id="0" name=""/>
        <dsp:cNvSpPr/>
      </dsp:nvSpPr>
      <dsp:spPr>
        <a:xfrm>
          <a:off x="1936625" y="1783329"/>
          <a:ext cx="372466" cy="43571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Segoe UI" panose="020B0502040204020203" pitchFamily="34" charset="0"/>
            <a:cs typeface="Segoe UI" panose="020B0502040204020203" pitchFamily="34" charset="0"/>
          </a:endParaRPr>
        </a:p>
      </dsp:txBody>
      <dsp:txXfrm>
        <a:off x="1936625" y="1870472"/>
        <a:ext cx="260726" cy="261429"/>
      </dsp:txXfrm>
    </dsp:sp>
    <dsp:sp modelId="{5056384A-6C75-4136-A643-FE74FD653D10}">
      <dsp:nvSpPr>
        <dsp:cNvPr id="0" name=""/>
        <dsp:cNvSpPr/>
      </dsp:nvSpPr>
      <dsp:spPr>
        <a:xfrm>
          <a:off x="2463700" y="85437"/>
          <a:ext cx="1756916" cy="38314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egoe UI" panose="020B0502040204020203" pitchFamily="34" charset="0"/>
              <a:cs typeface="Segoe UI" panose="020B0502040204020203" pitchFamily="34" charset="0"/>
            </a:rPr>
            <a:t>Structure of relationships of force between class that experience similar material conditions of existence that determine the possibilities of action</a:t>
          </a:r>
        </a:p>
      </dsp:txBody>
      <dsp:txXfrm>
        <a:off x="2515158" y="136895"/>
        <a:ext cx="1654000" cy="3728583"/>
      </dsp:txXfrm>
    </dsp:sp>
    <dsp:sp modelId="{EF8CAFB9-9628-44B1-80F7-865679D673E5}">
      <dsp:nvSpPr>
        <dsp:cNvPr id="0" name=""/>
        <dsp:cNvSpPr/>
      </dsp:nvSpPr>
      <dsp:spPr>
        <a:xfrm>
          <a:off x="4396308" y="1783329"/>
          <a:ext cx="372466" cy="43571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Segoe UI" panose="020B0502040204020203" pitchFamily="34" charset="0"/>
            <a:cs typeface="Segoe UI" panose="020B0502040204020203" pitchFamily="34" charset="0"/>
          </a:endParaRPr>
        </a:p>
      </dsp:txBody>
      <dsp:txXfrm>
        <a:off x="4396308" y="1870472"/>
        <a:ext cx="260726" cy="261429"/>
      </dsp:txXfrm>
    </dsp:sp>
    <dsp:sp modelId="{EE349AE6-35C6-462B-8F61-CFA84AB27182}">
      <dsp:nvSpPr>
        <dsp:cNvPr id="0" name=""/>
        <dsp:cNvSpPr/>
      </dsp:nvSpPr>
      <dsp:spPr>
        <a:xfrm>
          <a:off x="4923383" y="85437"/>
          <a:ext cx="1756916" cy="38314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Segoe UI" panose="020B0502040204020203" pitchFamily="34" charset="0"/>
              <a:cs typeface="Segoe UI" panose="020B0502040204020203" pitchFamily="34" charset="0"/>
            </a:rPr>
            <a:t>Greater </a:t>
          </a:r>
          <a:r>
            <a:rPr lang="en-US" sz="1800" kern="1200" dirty="0">
              <a:latin typeface="Segoe UI" panose="020B0502040204020203" pitchFamily="34" charset="0"/>
              <a:cs typeface="Segoe UI" panose="020B0502040204020203" pitchFamily="34" charset="0"/>
            </a:rPr>
            <a:t>social recognition  (symbolic capital)</a:t>
          </a:r>
        </a:p>
      </dsp:txBody>
      <dsp:txXfrm>
        <a:off x="4974841" y="136895"/>
        <a:ext cx="1654000" cy="3728583"/>
      </dsp:txXfrm>
    </dsp:sp>
    <dsp:sp modelId="{8E378A1E-E8C6-42D7-B8FD-157358065689}">
      <dsp:nvSpPr>
        <dsp:cNvPr id="0" name=""/>
        <dsp:cNvSpPr/>
      </dsp:nvSpPr>
      <dsp:spPr>
        <a:xfrm>
          <a:off x="6855990" y="1783329"/>
          <a:ext cx="372466" cy="43571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55990" y="1870472"/>
        <a:ext cx="260726" cy="261429"/>
      </dsp:txXfrm>
    </dsp:sp>
    <dsp:sp modelId="{6C457AA0-4176-49CC-B7FE-987AF15F933A}">
      <dsp:nvSpPr>
        <dsp:cNvPr id="0" name=""/>
        <dsp:cNvSpPr/>
      </dsp:nvSpPr>
      <dsp:spPr>
        <a:xfrm>
          <a:off x="7383065" y="85437"/>
          <a:ext cx="1756916" cy="38314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err="1">
              <a:latin typeface="Segoe UI" panose="020B0502040204020203" pitchFamily="34" charset="0"/>
              <a:cs typeface="Segoe UI" panose="020B0502040204020203" pitchFamily="34" charset="0"/>
            </a:rPr>
            <a:t>Symbolic</a:t>
          </a:r>
          <a:r>
            <a:rPr lang="es-ES" sz="1800" kern="1200" dirty="0">
              <a:latin typeface="Segoe UI" panose="020B0502040204020203" pitchFamily="34" charset="0"/>
              <a:cs typeface="Segoe UI" panose="020B0502040204020203" pitchFamily="34" charset="0"/>
            </a:rPr>
            <a:t> </a:t>
          </a:r>
          <a:r>
            <a:rPr lang="es-ES" sz="1800" kern="1200" dirty="0" err="1">
              <a:latin typeface="Segoe UI" panose="020B0502040204020203" pitchFamily="34" charset="0"/>
              <a:cs typeface="Segoe UI" panose="020B0502040204020203" pitchFamily="34" charset="0"/>
            </a:rPr>
            <a:t>male</a:t>
          </a:r>
          <a:r>
            <a:rPr lang="es-ES" sz="1800" kern="1200" dirty="0">
              <a:latin typeface="Segoe UI" panose="020B0502040204020203" pitchFamily="34" charset="0"/>
              <a:cs typeface="Segoe UI" panose="020B0502040204020203" pitchFamily="34" charset="0"/>
            </a:rPr>
            <a:t> </a:t>
          </a:r>
          <a:r>
            <a:rPr lang="es-ES" sz="1800" kern="1200" dirty="0" err="1">
              <a:latin typeface="Segoe UI" panose="020B0502040204020203" pitchFamily="34" charset="0"/>
              <a:cs typeface="Segoe UI" panose="020B0502040204020203" pitchFamily="34" charset="0"/>
            </a:rPr>
            <a:t>domination</a:t>
          </a:r>
          <a:endParaRPr lang="en-US" sz="1800" kern="1200" dirty="0">
            <a:latin typeface="Segoe UI" panose="020B0502040204020203" pitchFamily="34" charset="0"/>
            <a:cs typeface="Segoe UI" panose="020B0502040204020203" pitchFamily="34" charset="0"/>
          </a:endParaRPr>
        </a:p>
      </dsp:txBody>
      <dsp:txXfrm>
        <a:off x="7434523" y="136895"/>
        <a:ext cx="1654000" cy="3728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1EFE5-A3EB-4E29-892A-F99DB26F3CE4}">
      <dsp:nvSpPr>
        <dsp:cNvPr id="0" name=""/>
        <dsp:cNvSpPr/>
      </dsp:nvSpPr>
      <dsp:spPr>
        <a:xfrm rot="21300000">
          <a:off x="12669" y="1678179"/>
          <a:ext cx="3607277" cy="448228"/>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2D3DA9-7BC6-4ECB-B6D8-0A523992A218}">
      <dsp:nvSpPr>
        <dsp:cNvPr id="0" name=""/>
        <dsp:cNvSpPr/>
      </dsp:nvSpPr>
      <dsp:spPr>
        <a:xfrm>
          <a:off x="435913" y="190229"/>
          <a:ext cx="1089784" cy="1521834"/>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FF230-709B-430F-B791-7FF4FB7071AF}">
      <dsp:nvSpPr>
        <dsp:cNvPr id="0" name=""/>
        <dsp:cNvSpPr/>
      </dsp:nvSpPr>
      <dsp:spPr>
        <a:xfrm>
          <a:off x="1080589" y="0"/>
          <a:ext cx="2851830" cy="1597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err="1">
              <a:latin typeface="Segoe UI" panose="020B0502040204020203" pitchFamily="34" charset="0"/>
              <a:cs typeface="Segoe UI" panose="020B0502040204020203" pitchFamily="34" charset="0"/>
            </a:rPr>
            <a:t>Feminisms</a:t>
          </a:r>
          <a:endParaRPr lang="en-US" sz="2400" kern="1200" dirty="0">
            <a:latin typeface="Segoe UI" panose="020B0502040204020203" pitchFamily="34" charset="0"/>
            <a:cs typeface="Segoe UI" panose="020B0502040204020203" pitchFamily="34" charset="0"/>
          </a:endParaRPr>
        </a:p>
      </dsp:txBody>
      <dsp:txXfrm>
        <a:off x="1080589" y="0"/>
        <a:ext cx="2851830" cy="1597926"/>
      </dsp:txXfrm>
    </dsp:sp>
    <dsp:sp modelId="{12015442-E3EA-4A37-9A44-A6E6BB3FC1D9}">
      <dsp:nvSpPr>
        <dsp:cNvPr id="0" name=""/>
        <dsp:cNvSpPr/>
      </dsp:nvSpPr>
      <dsp:spPr>
        <a:xfrm>
          <a:off x="2106917" y="2092522"/>
          <a:ext cx="1089784" cy="1521834"/>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9FC71-76D6-49F4-A8F5-03DC2D390EBF}">
      <dsp:nvSpPr>
        <dsp:cNvPr id="0" name=""/>
        <dsp:cNvSpPr/>
      </dsp:nvSpPr>
      <dsp:spPr>
        <a:xfrm>
          <a:off x="-114924" y="2395511"/>
          <a:ext cx="2482070" cy="1220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err="1">
              <a:latin typeface="Segoe UI" panose="020B0502040204020203" pitchFamily="34" charset="0"/>
              <a:cs typeface="Segoe UI" panose="020B0502040204020203" pitchFamily="34" charset="0"/>
            </a:rPr>
            <a:t>Male</a:t>
          </a:r>
          <a:r>
            <a:rPr lang="es-ES" sz="2400" kern="1200" dirty="0">
              <a:latin typeface="Segoe UI" panose="020B0502040204020203" pitchFamily="34" charset="0"/>
              <a:cs typeface="Segoe UI" panose="020B0502040204020203" pitchFamily="34" charset="0"/>
            </a:rPr>
            <a:t> </a:t>
          </a:r>
          <a:r>
            <a:rPr lang="es-ES" sz="2400" kern="1200" dirty="0" err="1">
              <a:latin typeface="Segoe UI" panose="020B0502040204020203" pitchFamily="34" charset="0"/>
              <a:cs typeface="Segoe UI" panose="020B0502040204020203" pitchFamily="34" charset="0"/>
            </a:rPr>
            <a:t>domination</a:t>
          </a:r>
          <a:endParaRPr lang="en-US" sz="2400" kern="1200" dirty="0">
            <a:latin typeface="Segoe UI" panose="020B0502040204020203" pitchFamily="34" charset="0"/>
            <a:cs typeface="Segoe UI" panose="020B0502040204020203" pitchFamily="34" charset="0"/>
          </a:endParaRPr>
        </a:p>
      </dsp:txBody>
      <dsp:txXfrm>
        <a:off x="-114924" y="2395511"/>
        <a:ext cx="2482070" cy="1220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0C1B1-B922-4F2B-BFB1-E12FE8DA22E4}">
      <dsp:nvSpPr>
        <dsp:cNvPr id="0" name=""/>
        <dsp:cNvSpPr/>
      </dsp:nvSpPr>
      <dsp:spPr>
        <a:xfrm rot="5400000">
          <a:off x="4963644" y="1552002"/>
          <a:ext cx="3289508" cy="286187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Segoe UI" panose="020B0502040204020203" pitchFamily="34" charset="0"/>
              <a:cs typeface="Segoe UI" panose="020B0502040204020203" pitchFamily="34" charset="0"/>
            </a:rPr>
            <a:t>Foto palabra</a:t>
          </a:r>
          <a:endParaRPr lang="en-US" sz="2800" b="0" kern="1200" dirty="0">
            <a:latin typeface="Segoe UI" panose="020B0502040204020203" pitchFamily="34" charset="0"/>
            <a:cs typeface="Segoe UI" panose="020B0502040204020203" pitchFamily="34" charset="0"/>
          </a:endParaRPr>
        </a:p>
      </dsp:txBody>
      <dsp:txXfrm rot="-5400000">
        <a:off x="5623437" y="1850799"/>
        <a:ext cx="1969922" cy="2264278"/>
      </dsp:txXfrm>
    </dsp:sp>
    <dsp:sp modelId="{1F1DE29A-3F19-4BAA-88FD-BF8736E49869}">
      <dsp:nvSpPr>
        <dsp:cNvPr id="0" name=""/>
        <dsp:cNvSpPr/>
      </dsp:nvSpPr>
      <dsp:spPr>
        <a:xfrm>
          <a:off x="8171138" y="2226516"/>
          <a:ext cx="3671090" cy="1973704"/>
        </a:xfrm>
        <a:prstGeom prst="rect">
          <a:avLst/>
        </a:prstGeom>
        <a:noFill/>
        <a:ln>
          <a:noFill/>
        </a:ln>
        <a:effectLst/>
      </dsp:spPr>
      <dsp:style>
        <a:lnRef idx="0">
          <a:scrgbClr r="0" g="0" b="0"/>
        </a:lnRef>
        <a:fillRef idx="0">
          <a:scrgbClr r="0" g="0" b="0"/>
        </a:fillRef>
        <a:effectRef idx="0">
          <a:scrgbClr r="0" g="0" b="0"/>
        </a:effectRef>
        <a:fontRef idx="minor"/>
      </dsp:style>
    </dsp:sp>
    <dsp:sp modelId="{E695FA78-0707-4A91-8878-EDFE471DDB1B}">
      <dsp:nvSpPr>
        <dsp:cNvPr id="0" name=""/>
        <dsp:cNvSpPr/>
      </dsp:nvSpPr>
      <dsp:spPr>
        <a:xfrm rot="5400000">
          <a:off x="2216047" y="1552200"/>
          <a:ext cx="3289508" cy="286187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419" sz="2800" b="0" kern="1200" dirty="0">
              <a:latin typeface="Segoe UI" panose="020B0502040204020203" pitchFamily="34" charset="0"/>
              <a:cs typeface="Segoe UI" panose="020B0502040204020203" pitchFamily="34" charset="0"/>
            </a:rPr>
            <a:t>Deep interviews</a:t>
          </a:r>
          <a:endParaRPr lang="en-US" sz="2800" kern="1200" dirty="0">
            <a:latin typeface="Segoe UI" panose="020B0502040204020203" pitchFamily="34" charset="0"/>
            <a:cs typeface="Segoe UI" panose="020B0502040204020203" pitchFamily="34" charset="0"/>
          </a:endParaRPr>
        </a:p>
      </dsp:txBody>
      <dsp:txXfrm rot="-5400000">
        <a:off x="2875840" y="1850997"/>
        <a:ext cx="1969922" cy="2264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F59E8-E861-493C-9F2D-F5A86DB30076}">
      <dsp:nvSpPr>
        <dsp:cNvPr id="0" name=""/>
        <dsp:cNvSpPr/>
      </dsp:nvSpPr>
      <dsp:spPr>
        <a:xfrm>
          <a:off x="2" y="0"/>
          <a:ext cx="9143995" cy="5281303"/>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96CE278-9380-46F0-9371-8781D798FED5}">
      <dsp:nvSpPr>
        <dsp:cNvPr id="0" name=""/>
        <dsp:cNvSpPr/>
      </dsp:nvSpPr>
      <dsp:spPr>
        <a:xfrm>
          <a:off x="3125" y="1584390"/>
          <a:ext cx="2030610" cy="211252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cs typeface="Segoe UI" panose="020B0502040204020203" pitchFamily="34" charset="0"/>
            </a:rPr>
            <a:t>Transcript of meetings with Participants</a:t>
          </a:r>
        </a:p>
      </dsp:txBody>
      <dsp:txXfrm>
        <a:off x="102251" y="1683516"/>
        <a:ext cx="1832358" cy="1914269"/>
      </dsp:txXfrm>
    </dsp:sp>
    <dsp:sp modelId="{AA5AA8F8-2FCF-44EB-ADDB-C7D99BB0E0AC}">
      <dsp:nvSpPr>
        <dsp:cNvPr id="0" name=""/>
        <dsp:cNvSpPr/>
      </dsp:nvSpPr>
      <dsp:spPr>
        <a:xfrm>
          <a:off x="2372171" y="1584390"/>
          <a:ext cx="2030610" cy="211252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cs typeface="Segoe UI" panose="020B0502040204020203" pitchFamily="34" charset="0"/>
            </a:rPr>
            <a:t>Construction of a matrix for the organization and interpretation of stories through the epiphanies identified by the participants, recording the relational contexts and their characteristics and the geographical and temporal location of the epiphanies.</a:t>
          </a:r>
        </a:p>
      </dsp:txBody>
      <dsp:txXfrm>
        <a:off x="2471297" y="1683516"/>
        <a:ext cx="1832358" cy="1914269"/>
      </dsp:txXfrm>
    </dsp:sp>
    <dsp:sp modelId="{287C58C6-96A2-4F03-99DE-DF82646AF104}">
      <dsp:nvSpPr>
        <dsp:cNvPr id="0" name=""/>
        <dsp:cNvSpPr/>
      </dsp:nvSpPr>
      <dsp:spPr>
        <a:xfrm>
          <a:off x="4741217" y="1584390"/>
          <a:ext cx="2030610" cy="211252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cs typeface="Segoe UI" panose="020B0502040204020203" pitchFamily="34" charset="0"/>
            </a:rPr>
            <a:t>Construction of the unique life story for each participating based on the epiphanies </a:t>
          </a:r>
          <a:r>
            <a:rPr lang="en-US" sz="1200" kern="1200" dirty="0" err="1">
              <a:latin typeface="Segoe UI" panose="020B0502040204020203" pitchFamily="34" charset="0"/>
              <a:cs typeface="Segoe UI" panose="020B0502040204020203" pitchFamily="34" charset="0"/>
            </a:rPr>
            <a:t>identied</a:t>
          </a:r>
          <a:endParaRPr lang="en-US" sz="1200" kern="1200" dirty="0">
            <a:latin typeface="Segoe UI" panose="020B0502040204020203" pitchFamily="34" charset="0"/>
            <a:cs typeface="Segoe UI" panose="020B0502040204020203" pitchFamily="34" charset="0"/>
          </a:endParaRPr>
        </a:p>
      </dsp:txBody>
      <dsp:txXfrm>
        <a:off x="4840343" y="1683516"/>
        <a:ext cx="1832358" cy="1914269"/>
      </dsp:txXfrm>
    </dsp:sp>
    <dsp:sp modelId="{BE3AD016-53FF-44EB-9536-31C46E8DCB7E}">
      <dsp:nvSpPr>
        <dsp:cNvPr id="0" name=""/>
        <dsp:cNvSpPr/>
      </dsp:nvSpPr>
      <dsp:spPr>
        <a:xfrm>
          <a:off x="7110263" y="1584390"/>
          <a:ext cx="2030610" cy="211252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panose="020B0502040204020203" pitchFamily="34" charset="0"/>
              <a:cs typeface="Segoe UI" panose="020B0502040204020203" pitchFamily="34" charset="0"/>
            </a:rPr>
            <a:t>Analysis and interpretation of the story in relation to the interdisciplinary framework theoretical.</a:t>
          </a:r>
        </a:p>
      </dsp:txBody>
      <dsp:txXfrm>
        <a:off x="7209389" y="1683516"/>
        <a:ext cx="1832358" cy="19142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70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53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3054913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159116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799594"/>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7" r:id="rId3"/>
    <p:sldLayoutId id="2147483688" r:id="rId4"/>
    <p:sldLayoutId id="2147483689" r:id="rId5"/>
    <p:sldLayoutId id="2147483682" r:id="rId6"/>
    <p:sldLayoutId id="2147483683" r:id="rId7"/>
    <p:sldLayoutId id="2147483684" r:id="rId8"/>
    <p:sldLayoutId id="214748368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79548"/>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B6A9F8-86D9-42EB-B1B6-E805F5D4194A}"/>
              </a:ext>
            </a:extLst>
          </p:cNvPr>
          <p:cNvSpPr/>
          <p:nvPr/>
        </p:nvSpPr>
        <p:spPr>
          <a:xfrm>
            <a:off x="1364566" y="2600151"/>
            <a:ext cx="6921304" cy="1657698"/>
          </a:xfrm>
          <a:prstGeom prst="rect">
            <a:avLst/>
          </a:prstGeom>
        </p:spPr>
        <p:txBody>
          <a:bodyPr wrap="square">
            <a:spAutoFit/>
          </a:bodyPr>
          <a:lstStyle/>
          <a:p>
            <a:pPr algn="ctr">
              <a:lnSpc>
                <a:spcPct val="115000"/>
              </a:lnSpc>
              <a:spcBef>
                <a:spcPts val="1200"/>
              </a:spcBef>
              <a:spcAft>
                <a:spcPts val="0"/>
              </a:spcAft>
            </a:pPr>
            <a:r>
              <a:rPr lang="en-US" b="1" dirty="0">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Practices of domestic and unpaid care work of peasant women in the Almeidas and Sabana Centro Provinces (Department of Cundinamarca, Colombia, 2019): construction of the gender habitus between male domination and participation in feminist organizations</a:t>
            </a:r>
            <a:endParaRPr lang="es-419" sz="1600"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6EBAB45-CB4E-4F06-AFE7-E7436618C94E}"/>
              </a:ext>
            </a:extLst>
          </p:cNvPr>
          <p:cNvSpPr/>
          <p:nvPr/>
        </p:nvSpPr>
        <p:spPr>
          <a:xfrm>
            <a:off x="1111348" y="4568221"/>
            <a:ext cx="6921304" cy="383503"/>
          </a:xfrm>
          <a:prstGeom prst="rect">
            <a:avLst/>
          </a:prstGeom>
        </p:spPr>
        <p:txBody>
          <a:bodyPr wrap="square">
            <a:spAutoFit/>
          </a:bodyPr>
          <a:lstStyle/>
          <a:p>
            <a:pPr algn="ctr">
              <a:lnSpc>
                <a:spcPct val="115000"/>
              </a:lnSpc>
              <a:spcBef>
                <a:spcPts val="1200"/>
              </a:spcBef>
              <a:spcAft>
                <a:spcPts val="0"/>
              </a:spcAft>
            </a:pPr>
            <a:r>
              <a:rPr lang="en-US" b="1" dirty="0">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Karen Guzmán</a:t>
            </a:r>
            <a:endParaRPr lang="es-419" sz="1600"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3937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F66DD44D-C800-40A2-94C8-DA8CE61F2AA3}"/>
              </a:ext>
            </a:extLst>
          </p:cNvPr>
          <p:cNvSpPr/>
          <p:nvPr/>
        </p:nvSpPr>
        <p:spPr>
          <a:xfrm>
            <a:off x="134910" y="599606"/>
            <a:ext cx="3507699" cy="229349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Habitus of a peasant woman </a:t>
            </a:r>
          </a:p>
          <a:p>
            <a:pPr algn="ctr"/>
            <a:r>
              <a:rPr lang="en-US" dirty="0">
                <a:latin typeface="Segoe UI" panose="020B0502040204020203" pitchFamily="34" charset="0"/>
                <a:cs typeface="Segoe UI" panose="020B0502040204020203" pitchFamily="34" charset="0"/>
              </a:rPr>
              <a:t>-predominantly androcentric-</a:t>
            </a:r>
          </a:p>
        </p:txBody>
      </p:sp>
      <p:sp>
        <p:nvSpPr>
          <p:cNvPr id="6" name="Arrow: Right 5">
            <a:extLst>
              <a:ext uri="{FF2B5EF4-FFF2-40B4-BE49-F238E27FC236}">
                <a16:creationId xmlns:a16="http://schemas.microsoft.com/office/drawing/2014/main" id="{D587EA2C-ABF2-4EE5-8D48-71881CC47F1B}"/>
              </a:ext>
            </a:extLst>
          </p:cNvPr>
          <p:cNvSpPr/>
          <p:nvPr/>
        </p:nvSpPr>
        <p:spPr>
          <a:xfrm flipH="1">
            <a:off x="5548858" y="599606"/>
            <a:ext cx="3507699" cy="229349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Objective senses of the feminist collectivity -heretic -</a:t>
            </a:r>
          </a:p>
        </p:txBody>
      </p:sp>
      <p:sp>
        <p:nvSpPr>
          <p:cNvPr id="7" name="Rectangle 6">
            <a:extLst>
              <a:ext uri="{FF2B5EF4-FFF2-40B4-BE49-F238E27FC236}">
                <a16:creationId xmlns:a16="http://schemas.microsoft.com/office/drawing/2014/main" id="{9FC9BBC5-A52A-43BF-8899-2AFC47F7B04B}"/>
              </a:ext>
            </a:extLst>
          </p:cNvPr>
          <p:cNvSpPr/>
          <p:nvPr/>
        </p:nvSpPr>
        <p:spPr>
          <a:xfrm>
            <a:off x="3829986" y="749508"/>
            <a:ext cx="1484027" cy="214359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The two parts can be reviewed and transformed</a:t>
            </a:r>
          </a:p>
        </p:txBody>
      </p:sp>
      <p:sp>
        <p:nvSpPr>
          <p:cNvPr id="8" name="Rectangle 7">
            <a:extLst>
              <a:ext uri="{FF2B5EF4-FFF2-40B4-BE49-F238E27FC236}">
                <a16:creationId xmlns:a16="http://schemas.microsoft.com/office/drawing/2014/main" id="{C8BB3439-7200-4A17-98A8-4F1D9898143C}"/>
              </a:ext>
            </a:extLst>
          </p:cNvPr>
          <p:cNvSpPr/>
          <p:nvPr/>
        </p:nvSpPr>
        <p:spPr>
          <a:xfrm>
            <a:off x="2286000" y="2413338"/>
            <a:ext cx="4572000" cy="369332"/>
          </a:xfrm>
          <a:prstGeom prst="rect">
            <a:avLst/>
          </a:prstGeom>
        </p:spPr>
        <p:txBody>
          <a:bodyPr>
            <a:spAutoFit/>
          </a:bodyPr>
          <a:lstStyle/>
          <a:p>
            <a:r>
              <a:rPr lang="en-US" spc="10" dirty="0">
                <a:solidFill>
                  <a:srgbClr val="000000"/>
                </a:solidFill>
                <a:latin typeface="Segoe UI" panose="020B0502040204020203" pitchFamily="34" charset="0"/>
                <a:ea typeface="Calibri" panose="020F0502020204030204"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CFC1CC67-D617-44DD-954A-BAF98DBEF4CE}"/>
              </a:ext>
            </a:extLst>
          </p:cNvPr>
          <p:cNvSpPr/>
          <p:nvPr/>
        </p:nvSpPr>
        <p:spPr>
          <a:xfrm>
            <a:off x="234221" y="3770028"/>
            <a:ext cx="4103558" cy="2143593"/>
          </a:xfrm>
          <a:prstGeom prst="rect">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pc="10" dirty="0">
                <a:solidFill>
                  <a:srgbClr val="000000"/>
                </a:solidFill>
                <a:latin typeface="Segoe UI" panose="020B0502040204020203" pitchFamily="34" charset="0"/>
                <a:ea typeface="Calibri" panose="020F0502020204030204" pitchFamily="34" charset="0"/>
                <a:cs typeface="Segoe UI" panose="020B0502040204020203" pitchFamily="34" charset="0"/>
              </a:rPr>
              <a:t>The practices that agents perform respond to possible </a:t>
            </a:r>
            <a:r>
              <a:rPr lang="en-US" dirty="0">
                <a:latin typeface="Segoe UI" panose="020B0502040204020203" pitchFamily="34" charset="0"/>
                <a:cs typeface="Segoe UI" panose="020B0502040204020203" pitchFamily="34" charset="0"/>
              </a:rPr>
              <a:t>constraints</a:t>
            </a:r>
            <a:r>
              <a:rPr lang="en-US" spc="10" dirty="0">
                <a:solidFill>
                  <a:srgbClr val="000000"/>
                </a:solidFill>
                <a:latin typeface="Segoe UI" panose="020B0502040204020203" pitchFamily="34" charset="0"/>
                <a:ea typeface="Calibri" panose="020F0502020204030204" pitchFamily="34" charset="0"/>
                <a:cs typeface="Segoe UI" panose="020B0502040204020203" pitchFamily="34" charset="0"/>
              </a:rPr>
              <a:t> of the relational context, generally accessing the judgments and preferences of the dominant interaction schemes</a:t>
            </a:r>
            <a:endParaRPr lang="en-US" dirty="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71E3883F-B730-4064-89B1-E095695F56E5}"/>
              </a:ext>
            </a:extLst>
          </p:cNvPr>
          <p:cNvSpPr/>
          <p:nvPr/>
        </p:nvSpPr>
        <p:spPr>
          <a:xfrm>
            <a:off x="4952999" y="3770028"/>
            <a:ext cx="4103558" cy="2143593"/>
          </a:xfrm>
          <a:prstGeom prst="rect">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Objective differences impose real limits, making a difference between the value that the subject recognizes to himself and the value socially assigned to him (Bourdieu, 2007)</a:t>
            </a:r>
          </a:p>
        </p:txBody>
      </p:sp>
    </p:spTree>
    <p:extLst>
      <p:ext uri="{BB962C8B-B14F-4D97-AF65-F5344CB8AC3E}">
        <p14:creationId xmlns:p14="http://schemas.microsoft.com/office/powerpoint/2010/main" val="287369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A662B-2F56-4318-8EC8-C3DC1C12A6A9}"/>
              </a:ext>
            </a:extLst>
          </p:cNvPr>
          <p:cNvSpPr/>
          <p:nvPr/>
        </p:nvSpPr>
        <p:spPr>
          <a:xfrm>
            <a:off x="1573967" y="1573967"/>
            <a:ext cx="6273384" cy="2246769"/>
          </a:xfrm>
          <a:prstGeom prst="rect">
            <a:avLst/>
          </a:prstGeom>
        </p:spPr>
        <p:txBody>
          <a:bodyPr wrap="square">
            <a:spAutoFit/>
          </a:bodyPr>
          <a:lstStyle/>
          <a:p>
            <a:pPr algn="just"/>
            <a:r>
              <a:rPr lang="en-US" sz="2800" spc="10" dirty="0">
                <a:solidFill>
                  <a:srgbClr val="000000"/>
                </a:solidFill>
                <a:latin typeface="Segoe UI" panose="020B0502040204020203" pitchFamily="34" charset="0"/>
                <a:ea typeface="Calibri" panose="020F0502020204030204" pitchFamily="34" charset="0"/>
                <a:cs typeface="Segoe UI" panose="020B0502040204020203" pitchFamily="34" charset="0"/>
              </a:rPr>
              <a:t>How understand the possibility of a change in the field of gender when the heretical position of feminism can become overwhelmed by the tools of male domination for his perpetuation? </a:t>
            </a:r>
            <a:endParaRPr lang="en-US"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3273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97B901-EA03-4F26-A4F4-9172C35EFAF2}"/>
              </a:ext>
            </a:extLst>
          </p:cNvPr>
          <p:cNvSpPr/>
          <p:nvPr/>
        </p:nvSpPr>
        <p:spPr>
          <a:xfrm>
            <a:off x="314793" y="1003817"/>
            <a:ext cx="8439463" cy="3401316"/>
          </a:xfrm>
          <a:prstGeom prst="rect">
            <a:avLst/>
          </a:prstGeom>
        </p:spPr>
        <p:txBody>
          <a:bodyPr wrap="square">
            <a:spAutoFit/>
          </a:bodyPr>
          <a:lstStyle/>
          <a:p>
            <a:pPr algn="just">
              <a:lnSpc>
                <a:spcPct val="115000"/>
              </a:lnSpc>
              <a:spcBef>
                <a:spcPts val="1200"/>
              </a:spcBef>
              <a:spcAft>
                <a:spcPts val="0"/>
              </a:spcAft>
            </a:pPr>
            <a:r>
              <a:rPr lang="en-US" sz="2000" dirty="0">
                <a:latin typeface="Segoe UI" panose="020B0502040204020203" pitchFamily="34" charset="0"/>
                <a:ea typeface="Times New Roman" panose="02020603050405020304" pitchFamily="18" charset="0"/>
                <a:cs typeface="Segoe UI" panose="020B0502040204020203" pitchFamily="34" charset="0"/>
              </a:rPr>
              <a:t>Activities around the well-being of people carried out within the home and/or the community, without economically and culturally being understood as deserving of a salary -be outside the commercial space and originate from social or contractual obligations, as marriage and coexistence-, despite involving costs in time and energy. This work includes the direct care of people for the satisfaction of physical, emotional and cognitive needs, but also the indirect and previous, from actions for the maintenance of the home and the community</a:t>
            </a:r>
          </a:p>
          <a:p>
            <a:pPr algn="r">
              <a:lnSpc>
                <a:spcPct val="115000"/>
              </a:lnSpc>
              <a:spcBef>
                <a:spcPts val="1200"/>
              </a:spcBef>
              <a:spcAft>
                <a:spcPts val="0"/>
              </a:spcAft>
            </a:pPr>
            <a:r>
              <a:rPr lang="en-US" sz="2000" dirty="0">
                <a:latin typeface="Segoe UI" panose="020B0502040204020203" pitchFamily="34" charset="0"/>
                <a:ea typeface="Times New Roman" panose="02020603050405020304" pitchFamily="18" charset="0"/>
                <a:cs typeface="Segoe UI" panose="020B0502040204020203" pitchFamily="34" charset="0"/>
              </a:rPr>
              <a:t> (Esquivel, 2013; Esquivel, 2015).</a:t>
            </a:r>
            <a:endParaRPr lang="es-419" sz="20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Rectangle 4">
            <a:extLst>
              <a:ext uri="{FF2B5EF4-FFF2-40B4-BE49-F238E27FC236}">
                <a16:creationId xmlns:a16="http://schemas.microsoft.com/office/drawing/2014/main" id="{E3417501-C3E7-4DCD-B862-3000EBB9BDE7}"/>
              </a:ext>
            </a:extLst>
          </p:cNvPr>
          <p:cNvSpPr/>
          <p:nvPr/>
        </p:nvSpPr>
        <p:spPr>
          <a:xfrm>
            <a:off x="499899" y="266653"/>
            <a:ext cx="5281318" cy="545277"/>
          </a:xfrm>
          <a:prstGeom prst="rect">
            <a:avLst/>
          </a:prstGeom>
        </p:spPr>
        <p:txBody>
          <a:bodyPr wrap="none">
            <a:spAutoFit/>
          </a:bodyPr>
          <a:lstStyle/>
          <a:p>
            <a:pPr algn="just">
              <a:lnSpc>
                <a:spcPct val="115000"/>
              </a:lnSpc>
              <a:spcBef>
                <a:spcPts val="1200"/>
              </a:spcBef>
              <a:spcAft>
                <a:spcPts val="0"/>
              </a:spcAft>
            </a:pPr>
            <a:r>
              <a:rPr lang="es-ES" sz="2800" b="1" dirty="0" err="1">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Domestic</a:t>
            </a:r>
            <a:r>
              <a:rPr lang="es-ES" sz="2800" b="1" dirty="0">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 and </a:t>
            </a:r>
            <a:r>
              <a:rPr lang="es-ES" sz="2800" b="1" dirty="0" err="1">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unpaid</a:t>
            </a:r>
            <a:r>
              <a:rPr lang="es-ES" sz="2800" b="1" dirty="0">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 </a:t>
            </a:r>
            <a:r>
              <a:rPr lang="es-ES" sz="2800" b="1" dirty="0" err="1">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care</a:t>
            </a:r>
            <a:r>
              <a:rPr lang="es-ES" sz="2800" b="1" dirty="0">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 </a:t>
            </a:r>
            <a:r>
              <a:rPr lang="es-ES" sz="2800" b="1" dirty="0" err="1">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work</a:t>
            </a:r>
            <a:r>
              <a:rPr lang="es-ES" sz="2800" b="1" dirty="0">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 </a:t>
            </a:r>
            <a:endParaRPr lang="es-419" sz="2800"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79424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E6CCF4-243A-4A4A-86AE-32503A8126FD}"/>
              </a:ext>
            </a:extLst>
          </p:cNvPr>
          <p:cNvSpPr/>
          <p:nvPr/>
        </p:nvSpPr>
        <p:spPr>
          <a:xfrm>
            <a:off x="498043" y="783530"/>
            <a:ext cx="3036511" cy="602077"/>
          </a:xfrm>
          <a:prstGeom prst="rect">
            <a:avLst/>
          </a:prstGeom>
        </p:spPr>
        <p:txBody>
          <a:bodyPr wrap="none">
            <a:noAutofit/>
          </a:bodyPr>
          <a:lstStyle/>
          <a:p>
            <a:pPr algn="just">
              <a:lnSpc>
                <a:spcPct val="115000"/>
              </a:lnSpc>
              <a:spcBef>
                <a:spcPts val="1200"/>
              </a:spcBef>
              <a:spcAft>
                <a:spcPts val="0"/>
              </a:spcAft>
            </a:pPr>
            <a:r>
              <a:rPr lang="es-ES" sz="2800" b="1" dirty="0" err="1">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Overall</a:t>
            </a:r>
            <a:r>
              <a:rPr lang="es-ES" sz="2800" b="1"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 objetive </a:t>
            </a:r>
            <a:endParaRPr lang="es-419" sz="2800"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692FBB1-5D37-4303-A6DF-FB70938A1FBA}"/>
              </a:ext>
            </a:extLst>
          </p:cNvPr>
          <p:cNvSpPr/>
          <p:nvPr/>
        </p:nvSpPr>
        <p:spPr>
          <a:xfrm>
            <a:off x="517161" y="1951288"/>
            <a:ext cx="8109678" cy="1477712"/>
          </a:xfrm>
          <a:prstGeom prst="rect">
            <a:avLst/>
          </a:prstGeom>
        </p:spPr>
        <p:txBody>
          <a:bodyPr wrap="square">
            <a:spAutoFit/>
          </a:bodyPr>
          <a:lstStyle/>
          <a:p>
            <a:pPr algn="just">
              <a:lnSpc>
                <a:spcPct val="115000"/>
              </a:lnSpc>
              <a:spcAft>
                <a:spcPts val="0"/>
              </a:spcAft>
            </a:pPr>
            <a:r>
              <a:rPr lang="en-US" sz="2000" dirty="0">
                <a:latin typeface="Segoe UI" panose="020B0502040204020203" pitchFamily="34" charset="0"/>
                <a:ea typeface="Calibri" panose="020F0502020204030204" pitchFamily="34" charset="0"/>
                <a:cs typeface="Segoe UI" panose="020B0502040204020203" pitchFamily="34" charset="0"/>
              </a:rPr>
              <a:t>To describe the practices of domestic and unpaid care work of peasant women of the Almeidas and Sabana Centro Provinces (Cundinamarca, Colombia, 2019) as an area of conflict between male domination and participation in feminist organizations.</a:t>
            </a:r>
            <a:endParaRPr lang="es-419" sz="20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58350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BB3439-7200-4A17-98A8-4F1D9898143C}"/>
              </a:ext>
            </a:extLst>
          </p:cNvPr>
          <p:cNvSpPr/>
          <p:nvPr/>
        </p:nvSpPr>
        <p:spPr>
          <a:xfrm>
            <a:off x="2286000" y="2413338"/>
            <a:ext cx="4572000" cy="369332"/>
          </a:xfrm>
          <a:prstGeom prst="rect">
            <a:avLst/>
          </a:prstGeom>
        </p:spPr>
        <p:txBody>
          <a:bodyPr>
            <a:spAutoFit/>
          </a:bodyPr>
          <a:lstStyle/>
          <a:p>
            <a:r>
              <a:rPr lang="en-US" spc="10" dirty="0">
                <a:solidFill>
                  <a:srgbClr val="000000"/>
                </a:solidFill>
                <a:latin typeface="Times New Roman" panose="02020603050405020304" pitchFamily="18" charset="0"/>
                <a:ea typeface="Calibri" panose="020F0502020204030204" pitchFamily="34" charset="0"/>
              </a:rPr>
              <a:t>.</a:t>
            </a:r>
            <a:endParaRPr lang="en-US" dirty="0"/>
          </a:p>
        </p:txBody>
      </p:sp>
      <p:sp>
        <p:nvSpPr>
          <p:cNvPr id="11" name="Rectangle 10">
            <a:extLst>
              <a:ext uri="{FF2B5EF4-FFF2-40B4-BE49-F238E27FC236}">
                <a16:creationId xmlns:a16="http://schemas.microsoft.com/office/drawing/2014/main" id="{8434B071-BC11-4100-8162-100124C95A5A}"/>
              </a:ext>
            </a:extLst>
          </p:cNvPr>
          <p:cNvSpPr/>
          <p:nvPr/>
        </p:nvSpPr>
        <p:spPr>
          <a:xfrm>
            <a:off x="498043" y="783530"/>
            <a:ext cx="3036511" cy="602077"/>
          </a:xfrm>
          <a:prstGeom prst="rect">
            <a:avLst/>
          </a:prstGeom>
        </p:spPr>
        <p:txBody>
          <a:bodyPr wrap="none">
            <a:noAutofit/>
          </a:bodyPr>
          <a:lstStyle/>
          <a:p>
            <a:pPr algn="just">
              <a:lnSpc>
                <a:spcPct val="115000"/>
              </a:lnSpc>
              <a:spcBef>
                <a:spcPts val="1200"/>
              </a:spcBef>
              <a:spcAft>
                <a:spcPts val="0"/>
              </a:spcAft>
            </a:pPr>
            <a:r>
              <a:rPr lang="es-ES" sz="2800" b="1" dirty="0" err="1">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Specific</a:t>
            </a:r>
            <a:r>
              <a:rPr lang="es-ES" sz="2800" b="1"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 objetives </a:t>
            </a:r>
            <a:endParaRPr lang="es-419" sz="2800"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09219C7-2C6D-485D-8750-9CEE9F221A4E}"/>
              </a:ext>
            </a:extLst>
          </p:cNvPr>
          <p:cNvSpPr/>
          <p:nvPr/>
        </p:nvSpPr>
        <p:spPr>
          <a:xfrm>
            <a:off x="1656413" y="1565893"/>
            <a:ext cx="6513226" cy="4220194"/>
          </a:xfrm>
          <a:prstGeom prst="rect">
            <a:avLst/>
          </a:prstGeom>
        </p:spPr>
        <p:txBody>
          <a:bodyPr wrap="square">
            <a:spAutoFit/>
          </a:bodyPr>
          <a:lstStyle/>
          <a:p>
            <a:pPr marL="228600" algn="just">
              <a:lnSpc>
                <a:spcPct val="107000"/>
              </a:lnSpc>
              <a:spcAft>
                <a:spcPts val="800"/>
              </a:spcAft>
            </a:pPr>
            <a:r>
              <a:rPr lang="en-US" sz="2400" dirty="0">
                <a:latin typeface="Segoe UI" panose="020B0502040204020203" pitchFamily="34" charset="0"/>
                <a:ea typeface="Calibri" panose="020F0502020204030204" pitchFamily="34" charset="0"/>
                <a:cs typeface="Segoe UI" panose="020B0502040204020203" pitchFamily="34" charset="0"/>
              </a:rPr>
              <a:t>•	To describe biographically the practices of domestic and unpaid care work of peasant women</a:t>
            </a:r>
            <a:endParaRPr lang="es-419" sz="2400" dirty="0">
              <a:latin typeface="Segoe UI" panose="020B0502040204020203" pitchFamily="34" charset="0"/>
              <a:ea typeface="Calibri" panose="020F0502020204030204" pitchFamily="34" charset="0"/>
              <a:cs typeface="Segoe UI" panose="020B0502040204020203" pitchFamily="34" charset="0"/>
            </a:endParaRPr>
          </a:p>
          <a:p>
            <a:pPr marL="228600" algn="just">
              <a:lnSpc>
                <a:spcPct val="107000"/>
              </a:lnSpc>
              <a:spcAft>
                <a:spcPts val="800"/>
              </a:spcAft>
            </a:pPr>
            <a:r>
              <a:rPr lang="en-US" sz="2400" dirty="0">
                <a:latin typeface="Segoe UI" panose="020B0502040204020203" pitchFamily="34" charset="0"/>
                <a:ea typeface="Calibri" panose="020F0502020204030204" pitchFamily="34" charset="0"/>
                <a:cs typeface="Segoe UI" panose="020B0502040204020203" pitchFamily="34" charset="0"/>
              </a:rPr>
              <a:t>•	To characterize the process of socializing of the structure of gender relations in the family context of peasant women</a:t>
            </a:r>
            <a:endParaRPr lang="es-419" sz="2400" dirty="0">
              <a:latin typeface="Segoe UI" panose="020B0502040204020203" pitchFamily="34" charset="0"/>
              <a:ea typeface="Calibri" panose="020F0502020204030204" pitchFamily="34" charset="0"/>
              <a:cs typeface="Segoe UI" panose="020B0502040204020203" pitchFamily="34" charset="0"/>
            </a:endParaRPr>
          </a:p>
          <a:p>
            <a:pPr marL="228600" algn="just">
              <a:lnSpc>
                <a:spcPct val="107000"/>
              </a:lnSpc>
              <a:spcAft>
                <a:spcPts val="800"/>
              </a:spcAft>
            </a:pPr>
            <a:r>
              <a:rPr lang="en-US" sz="2400" dirty="0">
                <a:latin typeface="Segoe UI" panose="020B0502040204020203" pitchFamily="34" charset="0"/>
                <a:ea typeface="Calibri" panose="020F0502020204030204" pitchFamily="34" charset="0"/>
                <a:cs typeface="Segoe UI" panose="020B0502040204020203" pitchFamily="34" charset="0"/>
              </a:rPr>
              <a:t>•To characterize the process of socializing of the structure of gender relations in the feminist organizations in which peasant women participate</a:t>
            </a:r>
            <a:endParaRPr lang="es-419" sz="24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4190454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D53650-9ECE-4670-8B40-9ECD3D119B76}"/>
              </a:ext>
            </a:extLst>
          </p:cNvPr>
          <p:cNvSpPr/>
          <p:nvPr/>
        </p:nvSpPr>
        <p:spPr>
          <a:xfrm>
            <a:off x="363131" y="288855"/>
            <a:ext cx="3036511" cy="602077"/>
          </a:xfrm>
          <a:prstGeom prst="rect">
            <a:avLst/>
          </a:prstGeom>
        </p:spPr>
        <p:txBody>
          <a:bodyPr wrap="none">
            <a:noAutofit/>
          </a:bodyPr>
          <a:lstStyle/>
          <a:p>
            <a:r>
              <a:rPr lang="es-419" sz="2800" b="1" dirty="0" err="1">
                <a:solidFill>
                  <a:schemeClr val="tx2"/>
                </a:solidFill>
                <a:latin typeface="Segoe UI" panose="020B0502040204020203" pitchFamily="34" charset="0"/>
                <a:cs typeface="Segoe UI" panose="020B0502040204020203" pitchFamily="34" charset="0"/>
              </a:rPr>
              <a:t>Dimensionalization</a:t>
            </a:r>
            <a:r>
              <a:rPr lang="es-419" sz="2800" b="1" dirty="0">
                <a:solidFill>
                  <a:schemeClr val="tx2"/>
                </a:solidFill>
                <a:latin typeface="Segoe UI" panose="020B0502040204020203" pitchFamily="34" charset="0"/>
                <a:cs typeface="Segoe UI" panose="020B0502040204020203" pitchFamily="34" charset="0"/>
              </a:rPr>
              <a:t> </a:t>
            </a:r>
            <a:r>
              <a:rPr lang="es-419" sz="2800" b="1" dirty="0" err="1">
                <a:solidFill>
                  <a:schemeClr val="tx2"/>
                </a:solidFill>
                <a:latin typeface="Segoe UI" panose="020B0502040204020203" pitchFamily="34" charset="0"/>
                <a:cs typeface="Segoe UI" panose="020B0502040204020203" pitchFamily="34" charset="0"/>
              </a:rPr>
              <a:t>of</a:t>
            </a:r>
            <a:r>
              <a:rPr lang="es-419" sz="2800" b="1" dirty="0">
                <a:solidFill>
                  <a:schemeClr val="tx2"/>
                </a:solidFill>
                <a:latin typeface="Segoe UI" panose="020B0502040204020203" pitchFamily="34" charset="0"/>
                <a:cs typeface="Segoe UI" panose="020B0502040204020203" pitchFamily="34" charset="0"/>
              </a:rPr>
              <a:t> variables</a:t>
            </a:r>
          </a:p>
          <a:p>
            <a:endParaRPr lang="es-419" sz="2800" dirty="0">
              <a:solidFill>
                <a:schemeClr val="tx2"/>
              </a:solidFill>
              <a:latin typeface="Segoe UI" panose="020B0502040204020203" pitchFamily="34" charset="0"/>
              <a:cs typeface="Segoe UI" panose="020B0502040204020203" pitchFamily="34" charset="0"/>
            </a:endParaRPr>
          </a:p>
          <a:p>
            <a:r>
              <a:rPr lang="es-419" sz="2800" b="1" dirty="0" err="1">
                <a:solidFill>
                  <a:schemeClr val="tx2"/>
                </a:solidFill>
                <a:latin typeface="Segoe UI" panose="020B0502040204020203" pitchFamily="34" charset="0"/>
                <a:cs typeface="Segoe UI" panose="020B0502040204020203" pitchFamily="34" charset="0"/>
              </a:rPr>
              <a:t>Gender</a:t>
            </a:r>
            <a:r>
              <a:rPr lang="es-419" sz="2800" b="1" dirty="0">
                <a:solidFill>
                  <a:schemeClr val="tx2"/>
                </a:solidFill>
                <a:latin typeface="Segoe UI" panose="020B0502040204020203" pitchFamily="34" charset="0"/>
                <a:cs typeface="Segoe UI" panose="020B0502040204020203" pitchFamily="34" charset="0"/>
              </a:rPr>
              <a:t> habitus</a:t>
            </a:r>
            <a:endParaRPr lang="es-419" sz="2800" dirty="0">
              <a:solidFill>
                <a:schemeClr val="tx2"/>
              </a:solidFill>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6B8E9457-3379-42D4-B718-5C59F8F60BF4}"/>
              </a:ext>
            </a:extLst>
          </p:cNvPr>
          <p:cNvSpPr/>
          <p:nvPr/>
        </p:nvSpPr>
        <p:spPr>
          <a:xfrm>
            <a:off x="1761344" y="2147623"/>
            <a:ext cx="6858000" cy="3339760"/>
          </a:xfrm>
          <a:prstGeom prst="rect">
            <a:avLst/>
          </a:prstGeom>
        </p:spPr>
        <p:txBody>
          <a:bodyPr wrap="square">
            <a:spAutoFit/>
          </a:bodyPr>
          <a:lstStyle/>
          <a:p>
            <a:pPr algn="just">
              <a:lnSpc>
                <a:spcPct val="107000"/>
              </a:lnSpc>
              <a:spcAft>
                <a:spcPts val="800"/>
              </a:spcAft>
            </a:pPr>
            <a:r>
              <a:rPr lang="en-US" sz="2000" dirty="0">
                <a:latin typeface="Segoe UI" panose="020B0502040204020203" pitchFamily="34" charset="0"/>
                <a:ea typeface="Calibri" panose="020F0502020204030204" pitchFamily="34" charset="0"/>
                <a:cs typeface="Segoe UI" panose="020B0502040204020203" pitchFamily="34" charset="0"/>
              </a:rPr>
              <a:t>A set of practices developed by peasant women that refer to a gender distinction based on biological or sexual differentiation. Gender practices will be considered part of the gender habitus when:</a:t>
            </a:r>
            <a:endParaRPr lang="es-419" sz="2000" dirty="0">
              <a:latin typeface="Segoe UI" panose="020B0502040204020203" pitchFamily="34" charset="0"/>
              <a:ea typeface="Calibri" panose="020F0502020204030204" pitchFamily="34" charset="0"/>
              <a:cs typeface="Segoe UI" panose="020B0502040204020203" pitchFamily="34" charset="0"/>
            </a:endParaRPr>
          </a:p>
          <a:p>
            <a:pPr algn="just">
              <a:lnSpc>
                <a:spcPct val="107000"/>
              </a:lnSpc>
              <a:spcAft>
                <a:spcPts val="800"/>
              </a:spcAft>
            </a:pPr>
            <a:r>
              <a:rPr lang="en-US" sz="2000" dirty="0">
                <a:latin typeface="Segoe UI" panose="020B0502040204020203" pitchFamily="34" charset="0"/>
                <a:ea typeface="Calibri" panose="020F0502020204030204" pitchFamily="34" charset="0"/>
                <a:cs typeface="Segoe UI" panose="020B0502040204020203" pitchFamily="34" charset="0"/>
              </a:rPr>
              <a:t>-Continuity and regularity are identified in the practices</a:t>
            </a:r>
            <a:endParaRPr lang="es-419" sz="2000" dirty="0">
              <a:latin typeface="Segoe UI" panose="020B0502040204020203" pitchFamily="34" charset="0"/>
              <a:ea typeface="Calibri" panose="020F0502020204030204" pitchFamily="34" charset="0"/>
              <a:cs typeface="Segoe UI" panose="020B0502040204020203" pitchFamily="34" charset="0"/>
            </a:endParaRPr>
          </a:p>
          <a:p>
            <a:pPr algn="just">
              <a:lnSpc>
                <a:spcPct val="107000"/>
              </a:lnSpc>
              <a:spcAft>
                <a:spcPts val="800"/>
              </a:spcAft>
            </a:pPr>
            <a:r>
              <a:rPr lang="en-US" sz="2000" dirty="0">
                <a:latin typeface="Segoe UI" panose="020B0502040204020203" pitchFamily="34" charset="0"/>
                <a:ea typeface="Calibri" panose="020F0502020204030204" pitchFamily="34" charset="0"/>
                <a:cs typeface="Segoe UI" panose="020B0502040204020203" pitchFamily="34" charset="0"/>
              </a:rPr>
              <a:t>- Narrative recovery of practices and their justification is given from common sense or naturalization</a:t>
            </a:r>
            <a:endParaRPr lang="es-419" sz="2000" dirty="0">
              <a:latin typeface="Segoe UI" panose="020B0502040204020203" pitchFamily="34" charset="0"/>
              <a:ea typeface="Calibri" panose="020F0502020204030204" pitchFamily="34" charset="0"/>
              <a:cs typeface="Segoe UI" panose="020B0502040204020203" pitchFamily="34" charset="0"/>
            </a:endParaRPr>
          </a:p>
          <a:p>
            <a:pPr algn="just">
              <a:lnSpc>
                <a:spcPct val="107000"/>
              </a:lnSpc>
              <a:spcAft>
                <a:spcPts val="800"/>
              </a:spcAft>
            </a:pPr>
            <a:r>
              <a:rPr lang="en-US" sz="2000" dirty="0">
                <a:latin typeface="Segoe UI" panose="020B0502040204020203" pitchFamily="34" charset="0"/>
                <a:ea typeface="Calibri" panose="020F0502020204030204" pitchFamily="34" charset="0"/>
                <a:cs typeface="Segoe UI" panose="020B0502040204020203" pitchFamily="34" charset="0"/>
              </a:rPr>
              <a:t>-Practices associated with other positions in the field are rejected</a:t>
            </a:r>
            <a:endParaRPr lang="es-419" sz="20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026725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6F3CB2-7490-417A-B08D-C8DBE031A916}"/>
              </a:ext>
            </a:extLst>
          </p:cNvPr>
          <p:cNvSpPr/>
          <p:nvPr/>
        </p:nvSpPr>
        <p:spPr>
          <a:xfrm>
            <a:off x="475404" y="501134"/>
            <a:ext cx="6464462" cy="461665"/>
          </a:xfrm>
          <a:prstGeom prst="rect">
            <a:avLst/>
          </a:prstGeom>
        </p:spPr>
        <p:txBody>
          <a:bodyPr wrap="none">
            <a:spAutoFit/>
          </a:bodyPr>
          <a:lstStyle/>
          <a:p>
            <a:r>
              <a:rPr lang="es-419" sz="2400" b="1" dirty="0" err="1">
                <a:solidFill>
                  <a:schemeClr val="tx2"/>
                </a:solidFill>
                <a:latin typeface="Segoe UI" panose="020B0502040204020203" pitchFamily="34" charset="0"/>
                <a:cs typeface="Segoe UI" panose="020B0502040204020203" pitchFamily="34" charset="0"/>
              </a:rPr>
              <a:t>Practices</a:t>
            </a:r>
            <a:r>
              <a:rPr lang="es-419" sz="2400" b="1" dirty="0">
                <a:solidFill>
                  <a:schemeClr val="tx2"/>
                </a:solidFill>
                <a:latin typeface="Segoe UI" panose="020B0502040204020203" pitchFamily="34" charset="0"/>
                <a:cs typeface="Segoe UI" panose="020B0502040204020203" pitchFamily="34" charset="0"/>
              </a:rPr>
              <a:t> </a:t>
            </a:r>
            <a:r>
              <a:rPr lang="es-419" sz="2400" b="1" dirty="0" err="1">
                <a:solidFill>
                  <a:schemeClr val="tx2"/>
                </a:solidFill>
                <a:latin typeface="Segoe UI" panose="020B0502040204020203" pitchFamily="34" charset="0"/>
                <a:cs typeface="Segoe UI" panose="020B0502040204020203" pitchFamily="34" charset="0"/>
              </a:rPr>
              <a:t>of</a:t>
            </a:r>
            <a:r>
              <a:rPr lang="es-419" sz="2400" b="1" dirty="0">
                <a:solidFill>
                  <a:schemeClr val="tx2"/>
                </a:solidFill>
                <a:latin typeface="Segoe UI" panose="020B0502040204020203" pitchFamily="34" charset="0"/>
                <a:cs typeface="Segoe UI" panose="020B0502040204020203" pitchFamily="34" charset="0"/>
              </a:rPr>
              <a:t> </a:t>
            </a:r>
            <a:r>
              <a:rPr lang="es-419" sz="2400" b="1" dirty="0" err="1">
                <a:solidFill>
                  <a:schemeClr val="tx2"/>
                </a:solidFill>
                <a:latin typeface="Segoe UI" panose="020B0502040204020203" pitchFamily="34" charset="0"/>
                <a:cs typeface="Segoe UI" panose="020B0502040204020203" pitchFamily="34" charset="0"/>
              </a:rPr>
              <a:t>domestic</a:t>
            </a:r>
            <a:r>
              <a:rPr lang="es-419" sz="2400" b="1" dirty="0">
                <a:solidFill>
                  <a:schemeClr val="tx2"/>
                </a:solidFill>
                <a:latin typeface="Segoe UI" panose="020B0502040204020203" pitchFamily="34" charset="0"/>
                <a:cs typeface="Segoe UI" panose="020B0502040204020203" pitchFamily="34" charset="0"/>
              </a:rPr>
              <a:t> and </a:t>
            </a:r>
            <a:r>
              <a:rPr lang="es-419" sz="2400" b="1" dirty="0" err="1">
                <a:solidFill>
                  <a:schemeClr val="tx2"/>
                </a:solidFill>
                <a:latin typeface="Segoe UI" panose="020B0502040204020203" pitchFamily="34" charset="0"/>
                <a:cs typeface="Segoe UI" panose="020B0502040204020203" pitchFamily="34" charset="0"/>
              </a:rPr>
              <a:t>unpaid</a:t>
            </a:r>
            <a:r>
              <a:rPr lang="es-419" sz="2400" b="1" dirty="0">
                <a:solidFill>
                  <a:schemeClr val="tx2"/>
                </a:solidFill>
                <a:latin typeface="Segoe UI" panose="020B0502040204020203" pitchFamily="34" charset="0"/>
                <a:cs typeface="Segoe UI" panose="020B0502040204020203" pitchFamily="34" charset="0"/>
              </a:rPr>
              <a:t> </a:t>
            </a:r>
            <a:r>
              <a:rPr lang="es-419" sz="2400" b="1" dirty="0" err="1">
                <a:solidFill>
                  <a:schemeClr val="tx2"/>
                </a:solidFill>
                <a:latin typeface="Segoe UI" panose="020B0502040204020203" pitchFamily="34" charset="0"/>
                <a:cs typeface="Segoe UI" panose="020B0502040204020203" pitchFamily="34" charset="0"/>
              </a:rPr>
              <a:t>care</a:t>
            </a:r>
            <a:r>
              <a:rPr lang="es-419" sz="2400" b="1" dirty="0">
                <a:solidFill>
                  <a:schemeClr val="tx2"/>
                </a:solidFill>
                <a:latin typeface="Segoe UI" panose="020B0502040204020203" pitchFamily="34" charset="0"/>
                <a:cs typeface="Segoe UI" panose="020B0502040204020203" pitchFamily="34" charset="0"/>
              </a:rPr>
              <a:t> </a:t>
            </a:r>
            <a:r>
              <a:rPr lang="es-419" sz="2400" b="1" dirty="0" err="1">
                <a:solidFill>
                  <a:schemeClr val="tx2"/>
                </a:solidFill>
                <a:latin typeface="Segoe UI" panose="020B0502040204020203" pitchFamily="34" charset="0"/>
                <a:cs typeface="Segoe UI" panose="020B0502040204020203" pitchFamily="34" charset="0"/>
              </a:rPr>
              <a:t>work</a:t>
            </a:r>
            <a:endParaRPr lang="es-419" sz="2400" dirty="0">
              <a:solidFill>
                <a:schemeClr val="tx2"/>
              </a:solidFill>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9804AF7F-47E8-4409-A3BD-5C05A98DA5E7}"/>
              </a:ext>
            </a:extLst>
          </p:cNvPr>
          <p:cNvSpPr/>
          <p:nvPr/>
        </p:nvSpPr>
        <p:spPr>
          <a:xfrm>
            <a:off x="1956217" y="1387111"/>
            <a:ext cx="6464462" cy="3361305"/>
          </a:xfrm>
          <a:prstGeom prst="rect">
            <a:avLst/>
          </a:prstGeom>
        </p:spPr>
        <p:txBody>
          <a:bodyPr wrap="square">
            <a:spAutoFit/>
          </a:bodyPr>
          <a:lstStyle/>
          <a:p>
            <a:pPr algn="just">
              <a:lnSpc>
                <a:spcPct val="107000"/>
              </a:lnSpc>
              <a:spcAft>
                <a:spcPts val="800"/>
              </a:spcAft>
            </a:pPr>
            <a:r>
              <a:rPr lang="en-US" sz="2000" dirty="0">
                <a:latin typeface="Segoe UI" panose="020B0502040204020203" pitchFamily="34" charset="0"/>
                <a:ea typeface="Calibri" panose="020F0502020204030204" pitchFamily="34" charset="0"/>
                <a:cs typeface="Segoe UI" panose="020B0502040204020203" pitchFamily="34" charset="0"/>
              </a:rPr>
              <a:t>Activities performed by women around the well-being of people in their homes and/or communities and for which they are not financially rewarded, some of which are: food preparation; the organization, distribution and supervision of domestic tasks; cleaning and maintenance of clothing, housing and equipment; care, training and children instruction; the care for the elderly and sick; the making of purchases, payments or formalities; repairs inside the home; community services and unpaid aid to other homes.</a:t>
            </a:r>
            <a:endParaRPr lang="es-419" sz="20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243516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D5C98-C3E0-4E46-AA9C-96DD663E663C}"/>
              </a:ext>
            </a:extLst>
          </p:cNvPr>
          <p:cNvSpPr/>
          <p:nvPr/>
        </p:nvSpPr>
        <p:spPr>
          <a:xfrm>
            <a:off x="1090000" y="396203"/>
            <a:ext cx="1794081" cy="461665"/>
          </a:xfrm>
          <a:prstGeom prst="rect">
            <a:avLst/>
          </a:prstGeom>
        </p:spPr>
        <p:txBody>
          <a:bodyPr wrap="none">
            <a:spAutoFit/>
          </a:bodyPr>
          <a:lstStyle/>
          <a:p>
            <a:r>
              <a:rPr lang="es-419" sz="2400" b="1" dirty="0" err="1">
                <a:solidFill>
                  <a:schemeClr val="tx2"/>
                </a:solidFill>
                <a:latin typeface="Segoe UI" panose="020B0502040204020203" pitchFamily="34" charset="0"/>
                <a:cs typeface="Segoe UI" panose="020B0502040204020203" pitchFamily="34" charset="0"/>
              </a:rPr>
              <a:t>Hypothesis</a:t>
            </a:r>
            <a:endParaRPr lang="es-419" sz="2400" dirty="0">
              <a:solidFill>
                <a:schemeClr val="tx2"/>
              </a:solidFill>
              <a:latin typeface="Segoe UI" panose="020B0502040204020203" pitchFamily="34" charset="0"/>
              <a:cs typeface="Segoe UI" panose="020B0502040204020203" pitchFamily="34" charset="0"/>
            </a:endParaRPr>
          </a:p>
        </p:txBody>
      </p:sp>
      <p:sp>
        <p:nvSpPr>
          <p:cNvPr id="13" name="Rectangle: Rounded Corners 12">
            <a:extLst>
              <a:ext uri="{FF2B5EF4-FFF2-40B4-BE49-F238E27FC236}">
                <a16:creationId xmlns:a16="http://schemas.microsoft.com/office/drawing/2014/main" id="{E699C534-FEEF-46C0-BE85-71F904C9F8F2}"/>
              </a:ext>
            </a:extLst>
          </p:cNvPr>
          <p:cNvSpPr/>
          <p:nvPr/>
        </p:nvSpPr>
        <p:spPr>
          <a:xfrm>
            <a:off x="809469" y="1077976"/>
            <a:ext cx="7734924" cy="13204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The practices performed inside home around domestic and unpaid care work, disagree with the habitus group that tends towards equity in gender relations, while the family context censors in the practical sense the alternatives that do not correspond to habitus of male domination.</a:t>
            </a:r>
          </a:p>
        </p:txBody>
      </p:sp>
      <p:sp>
        <p:nvSpPr>
          <p:cNvPr id="14" name="Rectangle: Rounded Corners 13">
            <a:extLst>
              <a:ext uri="{FF2B5EF4-FFF2-40B4-BE49-F238E27FC236}">
                <a16:creationId xmlns:a16="http://schemas.microsoft.com/office/drawing/2014/main" id="{A1B0EAA8-10A2-46B5-BEE0-F32E7828BC92}"/>
              </a:ext>
            </a:extLst>
          </p:cNvPr>
          <p:cNvSpPr/>
          <p:nvPr/>
        </p:nvSpPr>
        <p:spPr>
          <a:xfrm>
            <a:off x="809469" y="2583810"/>
            <a:ext cx="7734924" cy="161093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The practices performed in home around domestic and unpaid care work differ from group habitus that tends toward equity in gender relations, but there is an explicit conflict and tension between the group habitus and that of male domination, once given thoughtful identity processes and social practices that surpass, the common sense of women. </a:t>
            </a:r>
          </a:p>
        </p:txBody>
      </p:sp>
      <p:sp>
        <p:nvSpPr>
          <p:cNvPr id="15" name="Rectangle: Rounded Corners 14">
            <a:extLst>
              <a:ext uri="{FF2B5EF4-FFF2-40B4-BE49-F238E27FC236}">
                <a16:creationId xmlns:a16="http://schemas.microsoft.com/office/drawing/2014/main" id="{B554ED33-29CC-4004-A564-F4563EA00854}"/>
              </a:ext>
            </a:extLst>
          </p:cNvPr>
          <p:cNvSpPr/>
          <p:nvPr/>
        </p:nvSpPr>
        <p:spPr>
          <a:xfrm>
            <a:off x="809469" y="4380132"/>
            <a:ext cx="7734924" cy="1466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Segoe UI" panose="020B0502040204020203" pitchFamily="34" charset="0"/>
                <a:cs typeface="Segoe UI" panose="020B0502040204020203" pitchFamily="34" charset="0"/>
              </a:rPr>
              <a:t>Participation in feminist organizations has not transformed the habitus built by peasant women around gender relations and women's practices of domestic and unpaid care work do not tends toward equity between genders</a:t>
            </a:r>
          </a:p>
        </p:txBody>
      </p:sp>
    </p:spTree>
    <p:extLst>
      <p:ext uri="{BB962C8B-B14F-4D97-AF65-F5344CB8AC3E}">
        <p14:creationId xmlns:p14="http://schemas.microsoft.com/office/powerpoint/2010/main" val="418896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1002D4-FB40-45BD-9C0C-972E5E9AA54A}"/>
              </a:ext>
            </a:extLst>
          </p:cNvPr>
          <p:cNvSpPr/>
          <p:nvPr/>
        </p:nvSpPr>
        <p:spPr>
          <a:xfrm>
            <a:off x="460415" y="207789"/>
            <a:ext cx="7920866" cy="5078313"/>
          </a:xfrm>
          <a:prstGeom prst="rect">
            <a:avLst/>
          </a:prstGeom>
        </p:spPr>
        <p:txBody>
          <a:bodyPr wrap="square">
            <a:spAutoFit/>
          </a:bodyPr>
          <a:lstStyle/>
          <a:p>
            <a:r>
              <a:rPr lang="es-419" sz="2400" b="1" dirty="0">
                <a:solidFill>
                  <a:schemeClr val="tx2"/>
                </a:solidFill>
                <a:latin typeface="Segoe UI" panose="020B0502040204020203" pitchFamily="34" charset="0"/>
                <a:cs typeface="Segoe UI" panose="020B0502040204020203" pitchFamily="34" charset="0"/>
              </a:rPr>
              <a:t>      </a:t>
            </a:r>
          </a:p>
          <a:p>
            <a:r>
              <a:rPr lang="es-419" sz="2400" b="1" dirty="0">
                <a:solidFill>
                  <a:schemeClr val="tx2"/>
                </a:solidFill>
                <a:latin typeface="Segoe UI" panose="020B0502040204020203" pitchFamily="34" charset="0"/>
                <a:cs typeface="Segoe UI" panose="020B0502040204020203" pitchFamily="34" charset="0"/>
              </a:rPr>
              <a:t>       </a:t>
            </a:r>
            <a:r>
              <a:rPr lang="es-419" sz="2400" b="1" dirty="0" err="1">
                <a:solidFill>
                  <a:schemeClr val="tx2"/>
                </a:solidFill>
                <a:latin typeface="Segoe UI" panose="020B0502040204020203" pitchFamily="34" charset="0"/>
                <a:cs typeface="Segoe UI" panose="020B0502040204020203" pitchFamily="34" charset="0"/>
              </a:rPr>
              <a:t>Methodology</a:t>
            </a:r>
            <a:endParaRPr lang="es-419" sz="2400" b="1" dirty="0">
              <a:solidFill>
                <a:schemeClr val="tx2"/>
              </a:solidFill>
              <a:latin typeface="Segoe UI" panose="020B0502040204020203" pitchFamily="34" charset="0"/>
              <a:cs typeface="Segoe UI" panose="020B0502040204020203" pitchFamily="34" charset="0"/>
            </a:endParaRPr>
          </a:p>
          <a:p>
            <a:endParaRPr lang="es-419" sz="2400" b="1" dirty="0">
              <a:solidFill>
                <a:schemeClr val="tx2"/>
              </a:solidFill>
              <a:latin typeface="Segoe UI" panose="020B0502040204020203" pitchFamily="34" charset="0"/>
              <a:cs typeface="Segoe UI" panose="020B0502040204020203" pitchFamily="34" charset="0"/>
            </a:endParaRPr>
          </a:p>
          <a:p>
            <a:r>
              <a:rPr lang="es-419" sz="2400" b="1" dirty="0" err="1">
                <a:solidFill>
                  <a:schemeClr val="tx2"/>
                </a:solidFill>
                <a:latin typeface="Segoe UI" panose="020B0502040204020203" pitchFamily="34" charset="0"/>
                <a:cs typeface="Segoe UI" panose="020B0502040204020203" pitchFamily="34" charset="0"/>
              </a:rPr>
              <a:t>Biographical</a:t>
            </a:r>
            <a:r>
              <a:rPr lang="es-419" sz="2400" b="1" dirty="0">
                <a:solidFill>
                  <a:schemeClr val="tx2"/>
                </a:solidFill>
                <a:latin typeface="Segoe UI" panose="020B0502040204020203" pitchFamily="34" charset="0"/>
                <a:cs typeface="Segoe UI" panose="020B0502040204020203" pitchFamily="34" charset="0"/>
              </a:rPr>
              <a:t> </a:t>
            </a:r>
            <a:r>
              <a:rPr lang="es-419" sz="2400" b="1" dirty="0" err="1">
                <a:solidFill>
                  <a:schemeClr val="tx2"/>
                </a:solidFill>
                <a:latin typeface="Segoe UI" panose="020B0502040204020203" pitchFamily="34" charset="0"/>
                <a:cs typeface="Segoe UI" panose="020B0502040204020203" pitchFamily="34" charset="0"/>
              </a:rPr>
              <a:t>methods</a:t>
            </a:r>
            <a:endParaRPr lang="es-419" sz="2400" b="1" dirty="0">
              <a:solidFill>
                <a:schemeClr val="tx2"/>
              </a:solidFill>
              <a:latin typeface="Segoe UI" panose="020B0502040204020203" pitchFamily="34" charset="0"/>
              <a:cs typeface="Segoe UI" panose="020B0502040204020203" pitchFamily="34" charset="0"/>
            </a:endParaRPr>
          </a:p>
          <a:p>
            <a:endParaRPr lang="es-419" sz="2400" b="1" dirty="0">
              <a:solidFill>
                <a:schemeClr val="tx2"/>
              </a:solidFill>
              <a:latin typeface="Segoe UI" panose="020B0502040204020203" pitchFamily="34" charset="0"/>
              <a:cs typeface="Segoe UI" panose="020B0502040204020203" pitchFamily="34" charset="0"/>
            </a:endParaRPr>
          </a:p>
          <a:p>
            <a:pPr algn="just"/>
            <a:r>
              <a:rPr lang="en-US" sz="2000" dirty="0">
                <a:latin typeface="Segoe UI" panose="020B0502040204020203" pitchFamily="34" charset="0"/>
                <a:cs typeface="Segoe UI" panose="020B0502040204020203" pitchFamily="34" charset="0"/>
              </a:rPr>
              <a:t>Those methodological strategy combines both oral sources with personal documentary sources in order to capture the mechanisms that underlie the processes that individuals use to make sense of their practices (Sanz, 2005). </a:t>
            </a:r>
          </a:p>
          <a:p>
            <a:pPr algn="just"/>
            <a:endParaRPr lang="en-US" sz="2000" dirty="0">
              <a:solidFill>
                <a:schemeClr val="tx2"/>
              </a:solidFill>
              <a:latin typeface="Segoe UI" panose="020B0502040204020203" pitchFamily="34" charset="0"/>
              <a:cs typeface="Segoe UI" panose="020B0502040204020203" pitchFamily="34" charset="0"/>
            </a:endParaRPr>
          </a:p>
          <a:p>
            <a:pPr algn="just"/>
            <a:r>
              <a:rPr lang="en-US" sz="2000" dirty="0">
                <a:latin typeface="Segoe UI" panose="020B0502040204020203" pitchFamily="34" charset="0"/>
                <a:cs typeface="Segoe UI" panose="020B0502040204020203" pitchFamily="34" charset="0"/>
              </a:rPr>
              <a:t>They make it possible to observe of the conjunction between individuality and its place in the network of interpersonal and social relationships, while life histories involve the process of appropriation of social structures through practices (</a:t>
            </a:r>
            <a:r>
              <a:rPr lang="en-US" sz="2000" dirty="0" err="1">
                <a:latin typeface="Segoe UI" panose="020B0502040204020203" pitchFamily="34" charset="0"/>
                <a:cs typeface="Segoe UI" panose="020B0502040204020203" pitchFamily="34" charset="0"/>
              </a:rPr>
              <a:t>Scribano</a:t>
            </a:r>
            <a:r>
              <a:rPr lang="en-US" sz="2000" dirty="0">
                <a:latin typeface="Segoe UI" panose="020B0502040204020203" pitchFamily="34" charset="0"/>
                <a:cs typeface="Segoe UI" panose="020B0502040204020203" pitchFamily="34" charset="0"/>
              </a:rPr>
              <a:t>, 2007).</a:t>
            </a:r>
            <a:endParaRPr lang="es-419" sz="2000" dirty="0">
              <a:latin typeface="Segoe UI" panose="020B0502040204020203" pitchFamily="34" charset="0"/>
              <a:cs typeface="Segoe UI" panose="020B0502040204020203" pitchFamily="34" charset="0"/>
            </a:endParaRPr>
          </a:p>
          <a:p>
            <a:endParaRPr lang="es-419" sz="2400"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7998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1002D4-FB40-45BD-9C0C-972E5E9AA54A}"/>
              </a:ext>
            </a:extLst>
          </p:cNvPr>
          <p:cNvSpPr/>
          <p:nvPr/>
        </p:nvSpPr>
        <p:spPr>
          <a:xfrm>
            <a:off x="231282" y="1272091"/>
            <a:ext cx="7920866" cy="3724096"/>
          </a:xfrm>
          <a:prstGeom prst="rect">
            <a:avLst/>
          </a:prstGeom>
        </p:spPr>
        <p:txBody>
          <a:bodyPr wrap="square">
            <a:spAutoFit/>
          </a:bodyPr>
          <a:lstStyle/>
          <a:p>
            <a:r>
              <a:rPr lang="es-419" sz="2400" b="1" dirty="0">
                <a:solidFill>
                  <a:schemeClr val="tx2"/>
                </a:solidFill>
                <a:latin typeface="Segoe UI" panose="020B0502040204020203" pitchFamily="34" charset="0"/>
                <a:cs typeface="Segoe UI" panose="020B0502040204020203" pitchFamily="34" charset="0"/>
              </a:rPr>
              <a:t>      </a:t>
            </a:r>
          </a:p>
          <a:p>
            <a:r>
              <a:rPr lang="es-419" sz="2400" b="1" dirty="0">
                <a:solidFill>
                  <a:schemeClr val="tx2"/>
                </a:solidFill>
                <a:latin typeface="Segoe UI" panose="020B0502040204020203" pitchFamily="34" charset="0"/>
                <a:cs typeface="Segoe UI" panose="020B0502040204020203" pitchFamily="34" charset="0"/>
              </a:rPr>
              <a:t>       </a:t>
            </a:r>
            <a:r>
              <a:rPr lang="es-419" sz="2400" b="1" dirty="0" err="1">
                <a:solidFill>
                  <a:schemeClr val="tx2"/>
                </a:solidFill>
                <a:latin typeface="Segoe UI" panose="020B0502040204020203" pitchFamily="34" charset="0"/>
                <a:cs typeface="Segoe UI" panose="020B0502040204020203" pitchFamily="34" charset="0"/>
              </a:rPr>
              <a:t>Unique</a:t>
            </a:r>
            <a:r>
              <a:rPr lang="es-419" sz="2400" b="1" dirty="0">
                <a:solidFill>
                  <a:schemeClr val="tx2"/>
                </a:solidFill>
                <a:latin typeface="Segoe UI" panose="020B0502040204020203" pitchFamily="34" charset="0"/>
                <a:cs typeface="Segoe UI" panose="020B0502040204020203" pitchFamily="34" charset="0"/>
              </a:rPr>
              <a:t> </a:t>
            </a:r>
            <a:r>
              <a:rPr lang="es-419" sz="2400" b="1" dirty="0" err="1">
                <a:solidFill>
                  <a:schemeClr val="tx2"/>
                </a:solidFill>
                <a:latin typeface="Segoe UI" panose="020B0502040204020203" pitchFamily="34" charset="0"/>
                <a:cs typeface="Segoe UI" panose="020B0502040204020203" pitchFamily="34" charset="0"/>
              </a:rPr>
              <a:t>life</a:t>
            </a:r>
            <a:r>
              <a:rPr lang="es-419" sz="2400" b="1" dirty="0">
                <a:solidFill>
                  <a:schemeClr val="tx2"/>
                </a:solidFill>
                <a:latin typeface="Segoe UI" panose="020B0502040204020203" pitchFamily="34" charset="0"/>
                <a:cs typeface="Segoe UI" panose="020B0502040204020203" pitchFamily="34" charset="0"/>
              </a:rPr>
              <a:t> </a:t>
            </a:r>
            <a:r>
              <a:rPr lang="es-419" sz="2400" b="1" dirty="0" err="1">
                <a:solidFill>
                  <a:schemeClr val="tx2"/>
                </a:solidFill>
                <a:latin typeface="Segoe UI" panose="020B0502040204020203" pitchFamily="34" charset="0"/>
                <a:cs typeface="Segoe UI" panose="020B0502040204020203" pitchFamily="34" charset="0"/>
              </a:rPr>
              <a:t>story</a:t>
            </a:r>
            <a:endParaRPr lang="es-419" sz="2400" b="1" dirty="0">
              <a:solidFill>
                <a:schemeClr val="tx2"/>
              </a:solidFill>
              <a:latin typeface="Segoe UI" panose="020B0502040204020203" pitchFamily="34" charset="0"/>
              <a:cs typeface="Segoe UI" panose="020B0502040204020203" pitchFamily="34" charset="0"/>
            </a:endParaRPr>
          </a:p>
          <a:p>
            <a:endParaRPr lang="es-419" sz="2400" b="1" dirty="0">
              <a:solidFill>
                <a:schemeClr val="tx2"/>
              </a:solidFill>
              <a:latin typeface="Segoe UI" panose="020B0502040204020203" pitchFamily="34" charset="0"/>
              <a:cs typeface="Segoe UI" panose="020B0502040204020203" pitchFamily="34" charset="0"/>
            </a:endParaRPr>
          </a:p>
          <a:p>
            <a:pPr algn="just"/>
            <a:r>
              <a:rPr lang="en-US" sz="2000" dirty="0">
                <a:latin typeface="Segoe UI" panose="020B0502040204020203" pitchFamily="34" charset="0"/>
                <a:cs typeface="Segoe UI" panose="020B0502040204020203" pitchFamily="34" charset="0"/>
              </a:rPr>
              <a:t>Within the life stories, which include the edition of the biographical account by the researcher co-authorship with the participant (Pujadas, 2000; </a:t>
            </a:r>
            <a:r>
              <a:rPr lang="en-US" sz="2000" dirty="0" err="1">
                <a:latin typeface="Segoe UI" panose="020B0502040204020203" pitchFamily="34" charset="0"/>
                <a:cs typeface="Segoe UI" panose="020B0502040204020203" pitchFamily="34" charset="0"/>
              </a:rPr>
              <a:t>Mallimaci</a:t>
            </a:r>
            <a:r>
              <a:rPr lang="en-US" sz="2000" dirty="0">
                <a:latin typeface="Segoe UI" panose="020B0502040204020203" pitchFamily="34" charset="0"/>
                <a:cs typeface="Segoe UI" panose="020B0502040204020203" pitchFamily="34" charset="0"/>
              </a:rPr>
              <a:t> and </a:t>
            </a:r>
            <a:r>
              <a:rPr lang="en-US" sz="2000" dirty="0" err="1">
                <a:latin typeface="Segoe UI" panose="020B0502040204020203" pitchFamily="34" charset="0"/>
                <a:cs typeface="Segoe UI" panose="020B0502040204020203" pitchFamily="34" charset="0"/>
              </a:rPr>
              <a:t>Giménez</a:t>
            </a:r>
            <a:r>
              <a:rPr lang="en-US" sz="2000" dirty="0">
                <a:latin typeface="Segoe UI" panose="020B0502040204020203" pitchFamily="34" charset="0"/>
                <a:cs typeface="Segoe UI" panose="020B0502040204020203" pitchFamily="34" charset="0"/>
              </a:rPr>
              <a:t> Béliveau, 2006), the unique life story addresses particular processes, phenomena or experiences within the life trajectory of a single participant, in line with the objectives of the research process and in recognition of particular narratives moments  (</a:t>
            </a:r>
            <a:r>
              <a:rPr lang="en-US" sz="2000" dirty="0" err="1">
                <a:latin typeface="Segoe UI" panose="020B0502040204020203" pitchFamily="34" charset="0"/>
                <a:cs typeface="Segoe UI" panose="020B0502040204020203" pitchFamily="34" charset="0"/>
              </a:rPr>
              <a:t>Scribano</a:t>
            </a:r>
            <a:r>
              <a:rPr lang="en-US" sz="2000" dirty="0">
                <a:latin typeface="Segoe UI" panose="020B0502040204020203" pitchFamily="34" charset="0"/>
                <a:cs typeface="Segoe UI" panose="020B0502040204020203" pitchFamily="34" charset="0"/>
              </a:rPr>
              <a:t>, 2007; Sanz, 2005).</a:t>
            </a:r>
            <a:endParaRPr lang="es-419" sz="2000" dirty="0">
              <a:latin typeface="Segoe UI" panose="020B0502040204020203" pitchFamily="34" charset="0"/>
              <a:cs typeface="Segoe UI" panose="020B0502040204020203" pitchFamily="34" charset="0"/>
            </a:endParaRPr>
          </a:p>
          <a:p>
            <a:endParaRPr lang="es-419" sz="2400"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3515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98672D-8ACC-48DB-B9C9-E38751082234}"/>
              </a:ext>
            </a:extLst>
          </p:cNvPr>
          <p:cNvSpPr/>
          <p:nvPr/>
        </p:nvSpPr>
        <p:spPr>
          <a:xfrm>
            <a:off x="262127" y="1690744"/>
            <a:ext cx="8651632" cy="2875211"/>
          </a:xfrm>
          <a:prstGeom prst="rect">
            <a:avLst/>
          </a:prstGeom>
        </p:spPr>
        <p:txBody>
          <a:bodyPr wrap="square">
            <a:spAutoFit/>
          </a:bodyPr>
          <a:lstStyle/>
          <a:p>
            <a:pPr algn="ctr">
              <a:lnSpc>
                <a:spcPct val="115000"/>
              </a:lnSpc>
              <a:spcBef>
                <a:spcPts val="1200"/>
              </a:spcBef>
              <a:spcAft>
                <a:spcPts val="0"/>
              </a:spcAft>
            </a:pPr>
            <a:r>
              <a:rPr lang="en-US" sz="3200" dirty="0">
                <a:effectLst/>
                <a:latin typeface="Segoe UI Symbol" panose="020B0502040204020203" pitchFamily="34" charset="0"/>
                <a:ea typeface="Segoe UI Symbol" panose="020B0502040204020203" pitchFamily="34" charset="0"/>
                <a:cs typeface="Times New Roman" panose="02020603050405020304" pitchFamily="18" charset="0"/>
              </a:rPr>
              <a:t>Since </a:t>
            </a:r>
            <a:r>
              <a:rPr lang="en-US" sz="3200" dirty="0">
                <a:latin typeface="Segoe UI Symbol" panose="020B0502040204020203" pitchFamily="34" charset="0"/>
                <a:ea typeface="Segoe UI Symbol" panose="020B0502040204020203" pitchFamily="34" charset="0"/>
              </a:rPr>
              <a:t>the first National Survey of the Use of Time elaborated by DANE in 2014, it was determined that the gender gap in domestic and unpaid care work is wider in the rural context</a:t>
            </a:r>
            <a:endParaRPr lang="es-419" sz="3200" dirty="0">
              <a:effectLst/>
              <a:latin typeface="Segoe UI Symbol" panose="020B0502040204020203" pitchFamily="34" charset="0"/>
              <a:ea typeface="Segoe UI Symbol" panose="020B0502040204020203"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41BB81F-3A09-4268-83CE-DF3433615D6D}"/>
              </a:ext>
            </a:extLst>
          </p:cNvPr>
          <p:cNvSpPr/>
          <p:nvPr/>
        </p:nvSpPr>
        <p:spPr>
          <a:xfrm>
            <a:off x="153512" y="307578"/>
            <a:ext cx="3575659" cy="545277"/>
          </a:xfrm>
          <a:prstGeom prst="rect">
            <a:avLst/>
          </a:prstGeom>
        </p:spPr>
        <p:txBody>
          <a:bodyPr wrap="none">
            <a:spAutoFit/>
          </a:bodyPr>
          <a:lstStyle/>
          <a:p>
            <a:pPr algn="just">
              <a:lnSpc>
                <a:spcPct val="115000"/>
              </a:lnSpc>
              <a:spcBef>
                <a:spcPts val="1200"/>
              </a:spcBef>
              <a:spcAft>
                <a:spcPts val="0"/>
              </a:spcAft>
            </a:pPr>
            <a:r>
              <a:rPr lang="en-US" sz="2800" b="1" dirty="0">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Research background</a:t>
            </a:r>
            <a:endParaRPr lang="es-419" sz="2800"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626805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AD9D46-47BF-4453-A51E-D0323B42C439}"/>
              </a:ext>
            </a:extLst>
          </p:cNvPr>
          <p:cNvSpPr/>
          <p:nvPr/>
        </p:nvSpPr>
        <p:spPr>
          <a:xfrm>
            <a:off x="820178" y="396203"/>
            <a:ext cx="1447832" cy="461665"/>
          </a:xfrm>
          <a:prstGeom prst="rect">
            <a:avLst/>
          </a:prstGeom>
        </p:spPr>
        <p:txBody>
          <a:bodyPr wrap="none">
            <a:spAutoFit/>
          </a:bodyPr>
          <a:lstStyle/>
          <a:p>
            <a:r>
              <a:rPr lang="es-419" sz="2400" b="1" dirty="0" err="1">
                <a:solidFill>
                  <a:schemeClr val="tx2"/>
                </a:solidFill>
                <a:latin typeface="Segoe UI" panose="020B0502040204020203" pitchFamily="34" charset="0"/>
                <a:cs typeface="Segoe UI" panose="020B0502040204020203" pitchFamily="34" charset="0"/>
              </a:rPr>
              <a:t>Samplig</a:t>
            </a:r>
            <a:r>
              <a:rPr lang="es-419" sz="2400" b="1" dirty="0">
                <a:solidFill>
                  <a:schemeClr val="tx2"/>
                </a:solidFill>
                <a:latin typeface="Segoe UI" panose="020B0502040204020203" pitchFamily="34" charset="0"/>
                <a:cs typeface="Segoe UI" panose="020B0502040204020203" pitchFamily="34" charset="0"/>
              </a:rPr>
              <a:t> </a:t>
            </a:r>
            <a:endParaRPr lang="es-419" sz="2400" dirty="0">
              <a:solidFill>
                <a:schemeClr val="tx2"/>
              </a:solidFill>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0F98B843-485A-4776-A138-E3039831744E}"/>
              </a:ext>
            </a:extLst>
          </p:cNvPr>
          <p:cNvSpPr/>
          <p:nvPr/>
        </p:nvSpPr>
        <p:spPr>
          <a:xfrm>
            <a:off x="352269" y="1293857"/>
            <a:ext cx="8439462" cy="2744726"/>
          </a:xfrm>
          <a:prstGeom prst="rect">
            <a:avLst/>
          </a:prstGeom>
        </p:spPr>
        <p:txBody>
          <a:bodyPr wrap="square">
            <a:spAutoFit/>
          </a:bodyPr>
          <a:lstStyle/>
          <a:p>
            <a:pPr algn="just">
              <a:lnSpc>
                <a:spcPct val="115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The number of peasant women participating will be determined by theoretical saturation</a:t>
            </a:r>
            <a:endParaRPr lang="es-419" sz="2000" dirty="0">
              <a:latin typeface="Segoe UI" panose="020B0502040204020203" pitchFamily="34" charset="0"/>
              <a:ea typeface="Calibri" panose="020F0502020204030204" pitchFamily="34" charset="0"/>
              <a:cs typeface="Segoe UI" panose="020B0502040204020203" pitchFamily="34" charset="0"/>
            </a:endParaRPr>
          </a:p>
          <a:p>
            <a:pPr algn="just">
              <a:lnSpc>
                <a:spcPct val="115000"/>
              </a:lnSpc>
              <a:spcAft>
                <a:spcPts val="800"/>
              </a:spcAft>
            </a:pP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Regardless of the family structure, in the families of the participants the figure of a male head of family must be recognized which makes it possible to identify the ascription to the model of androcentric gender relations</a:t>
            </a:r>
          </a:p>
          <a:p>
            <a:pPr algn="just">
              <a:lnSpc>
                <a:spcPct val="115000"/>
              </a:lnSpc>
              <a:spcAft>
                <a:spcPts val="800"/>
              </a:spcAft>
            </a:pPr>
            <a:r>
              <a:rPr lang="en-US" sz="2000" dirty="0">
                <a:solidFill>
                  <a:srgbClr val="000000"/>
                </a:solidFill>
                <a:latin typeface="Segoe UI" panose="020B0502040204020203" pitchFamily="34" charset="0"/>
                <a:ea typeface="Calibri" panose="020F0502020204030204" pitchFamily="34" charset="0"/>
                <a:cs typeface="Segoe UI" panose="020B0502040204020203" pitchFamily="34" charset="0"/>
              </a:rPr>
              <a:t>•	Participation in feminist organizations must be more than one year.</a:t>
            </a:r>
            <a:endParaRPr lang="es-419" sz="2000" dirty="0">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950168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7EC912-E547-488E-B3E6-7304AB895A72}"/>
              </a:ext>
            </a:extLst>
          </p:cNvPr>
          <p:cNvSpPr/>
          <p:nvPr/>
        </p:nvSpPr>
        <p:spPr>
          <a:xfrm>
            <a:off x="502170" y="264127"/>
            <a:ext cx="8139659" cy="3034485"/>
          </a:xfrm>
          <a:prstGeom prst="rect">
            <a:avLst/>
          </a:prstGeom>
        </p:spPr>
        <p:txBody>
          <a:bodyPr wrap="square">
            <a:spAutoFit/>
          </a:bodyPr>
          <a:lstStyle/>
          <a:p>
            <a:pPr marL="285750" indent="-285750" algn="just">
              <a:lnSpc>
                <a:spcPct val="115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Participation in feminist organizations should be active and compromised. This will be recognized from the registration of 75% of the women's attendance at meetings or activities carried out by the organization of which they are part. In case it is not possible to verified the participation through this mechanism, the effective exercise of a relevant role occupied by women within organizations will be evaluated</a:t>
            </a:r>
            <a:endParaRPr lang="es-419" dirty="0">
              <a:latin typeface="Segoe UI" panose="020B0502040204020203" pitchFamily="34" charset="0"/>
              <a:ea typeface="Calibri" panose="020F0502020204030204" pitchFamily="34" charset="0"/>
              <a:cs typeface="Segoe UI" panose="020B0502040204020203" pitchFamily="34" charset="0"/>
            </a:endParaRPr>
          </a:p>
          <a:p>
            <a:pPr algn="just">
              <a:lnSpc>
                <a:spcPct val="115000"/>
              </a:lnSpc>
              <a:spcAft>
                <a:spcPts val="800"/>
              </a:spcAft>
            </a:pPr>
            <a:r>
              <a:rPr lang="en-US" dirty="0">
                <a:solidFill>
                  <a:srgbClr val="000000"/>
                </a:solidFill>
                <a:latin typeface="Segoe UI" panose="020B0502040204020203" pitchFamily="34" charset="0"/>
                <a:ea typeface="Calibri" panose="020F0502020204030204" pitchFamily="34" charset="0"/>
                <a:cs typeface="Segoe UI" panose="020B0502040204020203" pitchFamily="34" charset="0"/>
              </a:rPr>
              <a:t>•	Since the Almeidas and Sabana Centro Provinces are the space cut, the participating women must be native and inhabit one of the following municipalities:</a:t>
            </a:r>
            <a:endParaRPr lang="es-419" dirty="0">
              <a:latin typeface="Segoe UI" panose="020B0502040204020203" pitchFamily="34" charset="0"/>
              <a:ea typeface="Calibri" panose="020F0502020204030204" pitchFamily="34" charset="0"/>
              <a:cs typeface="Segoe UI" panose="020B0502040204020203" pitchFamily="34" charset="0"/>
            </a:endParaRPr>
          </a:p>
        </p:txBody>
      </p:sp>
      <p:sp>
        <p:nvSpPr>
          <p:cNvPr id="4" name="Rectangle 3">
            <a:extLst>
              <a:ext uri="{FF2B5EF4-FFF2-40B4-BE49-F238E27FC236}">
                <a16:creationId xmlns:a16="http://schemas.microsoft.com/office/drawing/2014/main" id="{5AFB81AB-B45D-4D4D-B8D2-F96A350BDD2B}"/>
              </a:ext>
            </a:extLst>
          </p:cNvPr>
          <p:cNvSpPr/>
          <p:nvPr/>
        </p:nvSpPr>
        <p:spPr>
          <a:xfrm>
            <a:off x="2091127" y="3424026"/>
            <a:ext cx="6393305" cy="1339149"/>
          </a:xfrm>
          <a:prstGeom prst="rect">
            <a:avLst/>
          </a:prstGeom>
        </p:spPr>
        <p:txBody>
          <a:bodyPr wrap="square">
            <a:spAutoFit/>
          </a:bodyPr>
          <a:lstStyle/>
          <a:p>
            <a:pPr algn="just">
              <a:lnSpc>
                <a:spcPct val="115000"/>
              </a:lnSpc>
              <a:spcAft>
                <a:spcPts val="800"/>
              </a:spcAft>
            </a:pPr>
            <a:r>
              <a:rPr lang="es-419" dirty="0">
                <a:solidFill>
                  <a:srgbClr val="000000"/>
                </a:solidFill>
                <a:latin typeface="Segoe UI" panose="020B0502040204020203" pitchFamily="34" charset="0"/>
                <a:ea typeface="Calibri" panose="020F0502020204030204" pitchFamily="34" charset="0"/>
                <a:cs typeface="Segoe UI" panose="020B0502040204020203" pitchFamily="34" charset="0"/>
              </a:rPr>
              <a:t>Chocontá, Machetá, Manta, Sesquilé, Suesca, </a:t>
            </a:r>
            <a:r>
              <a:rPr lang="es-419" dirty="0" err="1">
                <a:solidFill>
                  <a:srgbClr val="000000"/>
                </a:solidFill>
                <a:latin typeface="Segoe UI" panose="020B0502040204020203" pitchFamily="34" charset="0"/>
                <a:ea typeface="Calibri" panose="020F0502020204030204" pitchFamily="34" charset="0"/>
                <a:cs typeface="Segoe UI" panose="020B0502040204020203" pitchFamily="34" charset="0"/>
              </a:rPr>
              <a:t>Tibirita</a:t>
            </a:r>
            <a:r>
              <a:rPr lang="es-419" dirty="0">
                <a:solidFill>
                  <a:srgbClr val="000000"/>
                </a:solidFill>
                <a:latin typeface="Segoe UI" panose="020B0502040204020203" pitchFamily="34" charset="0"/>
                <a:ea typeface="Calibri" panose="020F0502020204030204" pitchFamily="34" charset="0"/>
                <a:cs typeface="Segoe UI" panose="020B0502040204020203" pitchFamily="34" charset="0"/>
              </a:rPr>
              <a:t> and Villapinzón (Almeidas </a:t>
            </a:r>
            <a:r>
              <a:rPr lang="es-419" dirty="0" err="1">
                <a:solidFill>
                  <a:srgbClr val="000000"/>
                </a:solidFill>
                <a:latin typeface="Segoe UI" panose="020B0502040204020203" pitchFamily="34" charset="0"/>
                <a:ea typeface="Calibri" panose="020F0502020204030204" pitchFamily="34" charset="0"/>
                <a:cs typeface="Segoe UI" panose="020B0502040204020203" pitchFamily="34" charset="0"/>
              </a:rPr>
              <a:t>Province</a:t>
            </a:r>
            <a:r>
              <a:rPr lang="es-419" dirty="0">
                <a:solidFill>
                  <a:srgbClr val="000000"/>
                </a:solidFill>
                <a:latin typeface="Segoe UI" panose="020B0502040204020203" pitchFamily="34" charset="0"/>
                <a:ea typeface="Calibri" panose="020F0502020204030204" pitchFamily="34" charset="0"/>
                <a:cs typeface="Segoe UI" panose="020B0502040204020203" pitchFamily="34" charset="0"/>
              </a:rPr>
              <a:t>) </a:t>
            </a:r>
            <a:r>
              <a:rPr lang="es-419" dirty="0" err="1">
                <a:solidFill>
                  <a:srgbClr val="000000"/>
                </a:solidFill>
                <a:latin typeface="Segoe UI" panose="020B0502040204020203" pitchFamily="34" charset="0"/>
                <a:ea typeface="Calibri" panose="020F0502020204030204" pitchFamily="34" charset="0"/>
                <a:cs typeface="Segoe UI" panose="020B0502040204020203" pitchFamily="34" charset="0"/>
              </a:rPr>
              <a:t>or</a:t>
            </a:r>
            <a:r>
              <a:rPr lang="es-419" dirty="0">
                <a:solidFill>
                  <a:srgbClr val="000000"/>
                </a:solidFill>
                <a:latin typeface="Segoe UI" panose="020B0502040204020203" pitchFamily="34" charset="0"/>
                <a:ea typeface="Calibri" panose="020F0502020204030204" pitchFamily="34" charset="0"/>
                <a:cs typeface="Segoe UI" panose="020B0502040204020203" pitchFamily="34" charset="0"/>
              </a:rPr>
              <a:t> Cajicá, </a:t>
            </a:r>
            <a:r>
              <a:rPr lang="es-419" dirty="0" err="1">
                <a:solidFill>
                  <a:srgbClr val="000000"/>
                </a:solidFill>
                <a:latin typeface="Segoe UI" panose="020B0502040204020203" pitchFamily="34" charset="0"/>
                <a:ea typeface="Calibri" panose="020F0502020204030204" pitchFamily="34" charset="0"/>
                <a:cs typeface="Segoe UI" panose="020B0502040204020203" pitchFamily="34" charset="0"/>
              </a:rPr>
              <a:t>Chia</a:t>
            </a:r>
            <a:r>
              <a:rPr lang="es-419" dirty="0">
                <a:solidFill>
                  <a:srgbClr val="000000"/>
                </a:solidFill>
                <a:latin typeface="Segoe UI" panose="020B0502040204020203" pitchFamily="34" charset="0"/>
                <a:ea typeface="Calibri" panose="020F0502020204030204" pitchFamily="34" charset="0"/>
                <a:cs typeface="Segoe UI" panose="020B0502040204020203" pitchFamily="34" charset="0"/>
              </a:rPr>
              <a:t>, Cogua, Capital </a:t>
            </a:r>
            <a:r>
              <a:rPr lang="es-419" dirty="0" err="1">
                <a:solidFill>
                  <a:srgbClr val="000000"/>
                </a:solidFill>
                <a:latin typeface="Segoe UI" panose="020B0502040204020203" pitchFamily="34" charset="0"/>
                <a:ea typeface="Calibri" panose="020F0502020204030204" pitchFamily="34" charset="0"/>
                <a:cs typeface="Segoe UI" panose="020B0502040204020203" pitchFamily="34" charset="0"/>
              </a:rPr>
              <a:t>District</a:t>
            </a:r>
            <a:r>
              <a:rPr lang="es-419" dirty="0">
                <a:solidFill>
                  <a:srgbClr val="000000"/>
                </a:solidFill>
                <a:latin typeface="Segoe UI" panose="020B0502040204020203" pitchFamily="34" charset="0"/>
                <a:ea typeface="Calibri" panose="020F0502020204030204" pitchFamily="34" charset="0"/>
                <a:cs typeface="Segoe UI" panose="020B0502040204020203" pitchFamily="34" charset="0"/>
              </a:rPr>
              <a:t>, Gachancipá, Guasca, </a:t>
            </a:r>
            <a:r>
              <a:rPr lang="es-419" dirty="0" err="1">
                <a:solidFill>
                  <a:srgbClr val="000000"/>
                </a:solidFill>
                <a:latin typeface="Segoe UI" panose="020B0502040204020203" pitchFamily="34" charset="0"/>
                <a:ea typeface="Calibri" panose="020F0502020204030204" pitchFamily="34" charset="0"/>
                <a:cs typeface="Segoe UI" panose="020B0502040204020203" pitchFamily="34" charset="0"/>
              </a:rPr>
              <a:t>Nemocon</a:t>
            </a:r>
            <a:r>
              <a:rPr lang="es-419" dirty="0">
                <a:solidFill>
                  <a:srgbClr val="000000"/>
                </a:solidFill>
                <a:latin typeface="Segoe UI" panose="020B0502040204020203" pitchFamily="34" charset="0"/>
                <a:ea typeface="Calibri" panose="020F0502020204030204" pitchFamily="34" charset="0"/>
                <a:cs typeface="Segoe UI" panose="020B0502040204020203" pitchFamily="34" charset="0"/>
              </a:rPr>
              <a:t>, Sopó, Tocancipá, Zipaquirá, Cota, Tenjo, and Tabio (Sabana Centro </a:t>
            </a:r>
            <a:r>
              <a:rPr lang="es-419" dirty="0" err="1">
                <a:solidFill>
                  <a:srgbClr val="000000"/>
                </a:solidFill>
                <a:latin typeface="Segoe UI" panose="020B0502040204020203" pitchFamily="34" charset="0"/>
                <a:ea typeface="Calibri" panose="020F0502020204030204" pitchFamily="34" charset="0"/>
                <a:cs typeface="Segoe UI" panose="020B0502040204020203" pitchFamily="34" charset="0"/>
              </a:rPr>
              <a:t>Province</a:t>
            </a:r>
            <a:r>
              <a:rPr lang="es-419" dirty="0">
                <a:solidFill>
                  <a:srgbClr val="000000"/>
                </a:solidFill>
                <a:latin typeface="Segoe UI" panose="020B0502040204020203" pitchFamily="34" charset="0"/>
                <a:ea typeface="Calibri" panose="020F0502020204030204" pitchFamily="34" charset="0"/>
                <a:cs typeface="Segoe UI" panose="020B0502040204020203" pitchFamily="34" charset="0"/>
              </a:rPr>
              <a:t>).</a:t>
            </a:r>
            <a:endParaRPr lang="es-419" dirty="0">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917094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BB3439-7200-4A17-98A8-4F1D9898143C}"/>
              </a:ext>
            </a:extLst>
          </p:cNvPr>
          <p:cNvSpPr/>
          <p:nvPr/>
        </p:nvSpPr>
        <p:spPr>
          <a:xfrm>
            <a:off x="2286000" y="2413338"/>
            <a:ext cx="4572000" cy="369332"/>
          </a:xfrm>
          <a:prstGeom prst="rect">
            <a:avLst/>
          </a:prstGeom>
        </p:spPr>
        <p:txBody>
          <a:bodyPr>
            <a:spAutoFit/>
          </a:bodyPr>
          <a:lstStyle/>
          <a:p>
            <a:r>
              <a:rPr lang="en-US" spc="10" dirty="0">
                <a:solidFill>
                  <a:srgbClr val="000000"/>
                </a:solidFill>
                <a:latin typeface="Times New Roman" panose="02020603050405020304" pitchFamily="18" charset="0"/>
                <a:ea typeface="Calibri" panose="020F0502020204030204" pitchFamily="34" charset="0"/>
              </a:rPr>
              <a:t>.</a:t>
            </a:r>
            <a:endParaRPr lang="en-US" dirty="0"/>
          </a:p>
        </p:txBody>
      </p:sp>
      <p:sp>
        <p:nvSpPr>
          <p:cNvPr id="11" name="Rectangle 10">
            <a:extLst>
              <a:ext uri="{FF2B5EF4-FFF2-40B4-BE49-F238E27FC236}">
                <a16:creationId xmlns:a16="http://schemas.microsoft.com/office/drawing/2014/main" id="{8434B071-BC11-4100-8162-100124C95A5A}"/>
              </a:ext>
            </a:extLst>
          </p:cNvPr>
          <p:cNvSpPr/>
          <p:nvPr/>
        </p:nvSpPr>
        <p:spPr>
          <a:xfrm>
            <a:off x="498043" y="612675"/>
            <a:ext cx="3036511" cy="602077"/>
          </a:xfrm>
          <a:prstGeom prst="rect">
            <a:avLst/>
          </a:prstGeom>
        </p:spPr>
        <p:txBody>
          <a:bodyPr wrap="none">
            <a:noAutofit/>
          </a:bodyPr>
          <a:lstStyle/>
          <a:p>
            <a:pPr algn="just">
              <a:lnSpc>
                <a:spcPct val="115000"/>
              </a:lnSpc>
              <a:spcBef>
                <a:spcPts val="1200"/>
              </a:spcBef>
              <a:spcAft>
                <a:spcPts val="0"/>
              </a:spcAft>
            </a:pPr>
            <a:r>
              <a:rPr lang="es-ES" sz="2800" b="1"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Data </a:t>
            </a:r>
            <a:r>
              <a:rPr lang="es-ES" sz="2800" b="1" dirty="0" err="1">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collection</a:t>
            </a:r>
            <a:r>
              <a:rPr lang="es-ES" sz="2800" b="1"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 </a:t>
            </a:r>
            <a:r>
              <a:rPr lang="es-ES" sz="2800" b="1" dirty="0" err="1">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techniques</a:t>
            </a:r>
            <a:endParaRPr lang="es-419" sz="2800"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09219C7-2C6D-485D-8750-9CEE9F221A4E}"/>
              </a:ext>
            </a:extLst>
          </p:cNvPr>
          <p:cNvSpPr/>
          <p:nvPr/>
        </p:nvSpPr>
        <p:spPr>
          <a:xfrm>
            <a:off x="1656413" y="1565893"/>
            <a:ext cx="6513226" cy="375552"/>
          </a:xfrm>
          <a:prstGeom prst="rect">
            <a:avLst/>
          </a:prstGeom>
        </p:spPr>
        <p:txBody>
          <a:bodyPr wrap="square">
            <a:spAutoFit/>
          </a:bodyPr>
          <a:lstStyle/>
          <a:p>
            <a:pPr marL="228600" algn="just">
              <a:lnSpc>
                <a:spcPct val="107000"/>
              </a:lnSpc>
              <a:spcAft>
                <a:spcPts val="800"/>
              </a:spcAft>
            </a:pPr>
            <a:r>
              <a:rPr lang="es-419" b="1" dirty="0"/>
              <a:t> </a:t>
            </a:r>
            <a:endParaRPr lang="es-419" dirty="0"/>
          </a:p>
        </p:txBody>
      </p:sp>
      <p:graphicFrame>
        <p:nvGraphicFramePr>
          <p:cNvPr id="3" name="Diagram 2">
            <a:extLst>
              <a:ext uri="{FF2B5EF4-FFF2-40B4-BE49-F238E27FC236}">
                <a16:creationId xmlns:a16="http://schemas.microsoft.com/office/drawing/2014/main" id="{4E0878FA-94A7-4A60-AC1C-142260083D81}"/>
              </a:ext>
            </a:extLst>
          </p:cNvPr>
          <p:cNvGraphicFramePr/>
          <p:nvPr>
            <p:extLst>
              <p:ext uri="{D42A27DB-BD31-4B8C-83A1-F6EECF244321}">
                <p14:modId xmlns:p14="http://schemas.microsoft.com/office/powerpoint/2010/main" val="1877214996"/>
              </p:ext>
            </p:extLst>
          </p:nvPr>
        </p:nvGraphicFramePr>
        <p:xfrm>
          <a:off x="-682168" y="1086732"/>
          <a:ext cx="11842229" cy="642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220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81A839-33B7-4875-94C1-C01B1D5E3862}"/>
              </a:ext>
            </a:extLst>
          </p:cNvPr>
          <p:cNvSpPr/>
          <p:nvPr/>
        </p:nvSpPr>
        <p:spPr>
          <a:xfrm>
            <a:off x="1572237" y="1072665"/>
            <a:ext cx="6544821" cy="2893484"/>
          </a:xfrm>
          <a:prstGeom prst="rect">
            <a:avLst/>
          </a:prstGeom>
        </p:spPr>
        <p:txBody>
          <a:bodyPr wrap="square">
            <a:spAutoFit/>
          </a:bodyPr>
          <a:lstStyle/>
          <a:p>
            <a:pPr algn="just">
              <a:lnSpc>
                <a:spcPct val="115000"/>
              </a:lnSpc>
              <a:spcAft>
                <a:spcPts val="800"/>
              </a:spcAft>
            </a:pPr>
            <a:r>
              <a:rPr lang="en-US" sz="2000" dirty="0">
                <a:latin typeface="Segoe UI" panose="020B0502040204020203" pitchFamily="34" charset="0"/>
                <a:ea typeface="Calibri" panose="020F0502020204030204" pitchFamily="34" charset="0"/>
                <a:cs typeface="Segoe UI" panose="020B0502040204020203" pitchFamily="34" charset="0"/>
              </a:rPr>
              <a:t>The photographs are part of personal documents as non- -incentivized records by researcher that have a symbolic or affective value for the participants. Within in-depth interviews, the function of resorting to this type of documentation concerns its evocative and detonating power of the recall process, locating the oral history and arising experiences that may not be part of the more latent registration of people (Pujadas, 2000).</a:t>
            </a:r>
            <a:endParaRPr lang="en-US" sz="20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322871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1002D4-FB40-45BD-9C0C-972E5E9AA54A}"/>
              </a:ext>
            </a:extLst>
          </p:cNvPr>
          <p:cNvSpPr/>
          <p:nvPr/>
        </p:nvSpPr>
        <p:spPr>
          <a:xfrm>
            <a:off x="0" y="0"/>
            <a:ext cx="7920866" cy="2616101"/>
          </a:xfrm>
          <a:prstGeom prst="rect">
            <a:avLst/>
          </a:prstGeom>
        </p:spPr>
        <p:txBody>
          <a:bodyPr wrap="square">
            <a:spAutoFit/>
          </a:bodyPr>
          <a:lstStyle/>
          <a:p>
            <a:r>
              <a:rPr lang="es-419" sz="2000" b="1" dirty="0">
                <a:solidFill>
                  <a:schemeClr val="tx2"/>
                </a:solidFill>
                <a:latin typeface="Segoe UI" panose="020B0502040204020203" pitchFamily="34" charset="0"/>
                <a:cs typeface="Segoe UI" panose="020B0502040204020203" pitchFamily="34" charset="0"/>
              </a:rPr>
              <a:t>      </a:t>
            </a:r>
          </a:p>
          <a:p>
            <a:r>
              <a:rPr lang="es-419" sz="2000" b="1" dirty="0">
                <a:solidFill>
                  <a:schemeClr val="tx2"/>
                </a:solidFill>
                <a:latin typeface="Segoe UI" panose="020B0502040204020203" pitchFamily="34" charset="0"/>
                <a:cs typeface="Segoe UI" panose="020B0502040204020203" pitchFamily="34" charset="0"/>
              </a:rPr>
              <a:t>           Data </a:t>
            </a:r>
            <a:r>
              <a:rPr lang="es-419" sz="2000" b="1" dirty="0" err="1">
                <a:solidFill>
                  <a:schemeClr val="tx2"/>
                </a:solidFill>
                <a:latin typeface="Segoe UI" panose="020B0502040204020203" pitchFamily="34" charset="0"/>
                <a:cs typeface="Segoe UI" panose="020B0502040204020203" pitchFamily="34" charset="0"/>
              </a:rPr>
              <a:t>Analysis</a:t>
            </a:r>
            <a:r>
              <a:rPr lang="es-419" sz="2000" b="1" dirty="0">
                <a:solidFill>
                  <a:schemeClr val="tx2"/>
                </a:solidFill>
                <a:latin typeface="Segoe UI" panose="020B0502040204020203" pitchFamily="34" charset="0"/>
                <a:cs typeface="Segoe UI" panose="020B0502040204020203" pitchFamily="34" charset="0"/>
              </a:rPr>
              <a:t> </a:t>
            </a:r>
            <a:r>
              <a:rPr lang="es-419" sz="2000" b="1" dirty="0" err="1">
                <a:solidFill>
                  <a:schemeClr val="tx2"/>
                </a:solidFill>
                <a:latin typeface="Segoe UI" panose="020B0502040204020203" pitchFamily="34" charset="0"/>
                <a:cs typeface="Segoe UI" panose="020B0502040204020203" pitchFamily="34" charset="0"/>
              </a:rPr>
              <a:t>techniques</a:t>
            </a:r>
            <a:endParaRPr lang="es-419" sz="2000" b="1" dirty="0">
              <a:solidFill>
                <a:schemeClr val="tx2"/>
              </a:solidFill>
              <a:latin typeface="Segoe UI" panose="020B0502040204020203" pitchFamily="34" charset="0"/>
              <a:cs typeface="Segoe UI" panose="020B0502040204020203" pitchFamily="34" charset="0"/>
            </a:endParaRPr>
          </a:p>
          <a:p>
            <a:endParaRPr lang="es-419" sz="2000" b="1" dirty="0">
              <a:solidFill>
                <a:schemeClr val="tx2"/>
              </a:solidFill>
              <a:latin typeface="Segoe UI" panose="020B0502040204020203" pitchFamily="34" charset="0"/>
              <a:cs typeface="Segoe UI" panose="020B0502040204020203" pitchFamily="34" charset="0"/>
            </a:endParaRPr>
          </a:p>
          <a:p>
            <a:r>
              <a:rPr lang="en-US" sz="2000" b="1" dirty="0">
                <a:solidFill>
                  <a:schemeClr val="tx2"/>
                </a:solidFill>
                <a:latin typeface="Segoe UI" panose="020B0502040204020203" pitchFamily="34" charset="0"/>
                <a:cs typeface="Segoe UI" panose="020B0502040204020203" pitchFamily="34" charset="0"/>
              </a:rPr>
              <a:t>            Interpretive approach of biographies </a:t>
            </a:r>
          </a:p>
          <a:p>
            <a:r>
              <a:rPr lang="en-US" sz="2000" b="1" dirty="0">
                <a:solidFill>
                  <a:schemeClr val="tx2"/>
                </a:solidFill>
                <a:latin typeface="Segoe UI" panose="020B0502040204020203" pitchFamily="34" charset="0"/>
                <a:cs typeface="Segoe UI" panose="020B0502040204020203" pitchFamily="34" charset="0"/>
              </a:rPr>
              <a:t>           (</a:t>
            </a:r>
            <a:r>
              <a:rPr lang="en-US" sz="2000" b="1" dirty="0" err="1">
                <a:solidFill>
                  <a:schemeClr val="tx2"/>
                </a:solidFill>
                <a:latin typeface="Segoe UI" panose="020B0502040204020203" pitchFamily="34" charset="0"/>
                <a:cs typeface="Segoe UI" panose="020B0502040204020203" pitchFamily="34" charset="0"/>
              </a:rPr>
              <a:t>Mallimaci</a:t>
            </a:r>
            <a:r>
              <a:rPr lang="en-US" sz="2000" b="1" dirty="0">
                <a:solidFill>
                  <a:schemeClr val="tx2"/>
                </a:solidFill>
                <a:latin typeface="Segoe UI" panose="020B0502040204020203" pitchFamily="34" charset="0"/>
                <a:cs typeface="Segoe UI" panose="020B0502040204020203" pitchFamily="34" charset="0"/>
              </a:rPr>
              <a:t> and </a:t>
            </a:r>
            <a:r>
              <a:rPr lang="en-US" sz="2000" b="1" dirty="0" err="1">
                <a:solidFill>
                  <a:schemeClr val="tx2"/>
                </a:solidFill>
                <a:latin typeface="Segoe UI" panose="020B0502040204020203" pitchFamily="34" charset="0"/>
                <a:cs typeface="Segoe UI" panose="020B0502040204020203" pitchFamily="34" charset="0"/>
              </a:rPr>
              <a:t>Giménez</a:t>
            </a:r>
            <a:r>
              <a:rPr lang="en-US" sz="2000" b="1" dirty="0">
                <a:solidFill>
                  <a:schemeClr val="tx2"/>
                </a:solidFill>
                <a:latin typeface="Segoe UI" panose="020B0502040204020203" pitchFamily="34" charset="0"/>
                <a:cs typeface="Segoe UI" panose="020B0502040204020203" pitchFamily="34" charset="0"/>
              </a:rPr>
              <a:t> Béliveau, 2006)</a:t>
            </a:r>
            <a:endParaRPr lang="es-419" sz="2000" b="1" dirty="0">
              <a:solidFill>
                <a:schemeClr val="tx2"/>
              </a:solidFill>
              <a:latin typeface="Segoe UI" panose="020B0502040204020203" pitchFamily="34" charset="0"/>
              <a:cs typeface="Segoe UI" panose="020B0502040204020203" pitchFamily="34" charset="0"/>
            </a:endParaRPr>
          </a:p>
          <a:p>
            <a:endParaRPr lang="es-419" sz="2000" b="1" dirty="0">
              <a:solidFill>
                <a:schemeClr val="tx2"/>
              </a:solidFill>
              <a:latin typeface="Segoe UI" panose="020B0502040204020203" pitchFamily="34" charset="0"/>
              <a:cs typeface="Segoe UI" panose="020B0502040204020203" pitchFamily="34" charset="0"/>
            </a:endParaRPr>
          </a:p>
          <a:p>
            <a:endParaRPr lang="es-419" sz="2000" b="1" dirty="0">
              <a:solidFill>
                <a:schemeClr val="tx2"/>
              </a:solidFill>
              <a:latin typeface="Segoe UI" panose="020B0502040204020203" pitchFamily="34" charset="0"/>
              <a:cs typeface="Segoe UI" panose="020B0502040204020203" pitchFamily="34" charset="0"/>
            </a:endParaRPr>
          </a:p>
          <a:p>
            <a:endParaRPr lang="es-419" sz="2400" dirty="0">
              <a:solidFill>
                <a:schemeClr val="tx2"/>
              </a:solidFill>
              <a:latin typeface="Segoe UI" panose="020B0502040204020203" pitchFamily="34" charset="0"/>
              <a:cs typeface="Segoe UI" panose="020B0502040204020203" pitchFamily="34" charset="0"/>
            </a:endParaRPr>
          </a:p>
        </p:txBody>
      </p:sp>
      <p:graphicFrame>
        <p:nvGraphicFramePr>
          <p:cNvPr id="2" name="Diagram 1">
            <a:extLst>
              <a:ext uri="{FF2B5EF4-FFF2-40B4-BE49-F238E27FC236}">
                <a16:creationId xmlns:a16="http://schemas.microsoft.com/office/drawing/2014/main" id="{F9D8B408-24BF-4BDA-A4B8-2CB9D58A1CA3}"/>
              </a:ext>
            </a:extLst>
          </p:cNvPr>
          <p:cNvGraphicFramePr/>
          <p:nvPr>
            <p:extLst>
              <p:ext uri="{D42A27DB-BD31-4B8C-83A1-F6EECF244321}">
                <p14:modId xmlns:p14="http://schemas.microsoft.com/office/powerpoint/2010/main" val="871836232"/>
              </p:ext>
            </p:extLst>
          </p:nvPr>
        </p:nvGraphicFramePr>
        <p:xfrm>
          <a:off x="0" y="1229193"/>
          <a:ext cx="9144000" cy="5281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41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7D83826-ED0E-4336-9A05-AB5E8C2D280E}"/>
              </a:ext>
            </a:extLst>
          </p:cNvPr>
          <p:cNvSpPr/>
          <p:nvPr/>
        </p:nvSpPr>
        <p:spPr>
          <a:xfrm>
            <a:off x="1881778" y="1661406"/>
            <a:ext cx="2314382" cy="14201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Segoe UI Symbol" panose="020B0502040204020203" pitchFamily="34" charset="0"/>
                <a:ea typeface="Segoe UI Symbol" panose="020B0502040204020203" pitchFamily="34" charset="0"/>
              </a:rPr>
              <a:t>Women: 92.5%</a:t>
            </a:r>
          </a:p>
          <a:p>
            <a:pPr algn="ctr"/>
            <a:r>
              <a:rPr lang="en-US" dirty="0">
                <a:latin typeface="Segoe UI Symbol" panose="020B0502040204020203" pitchFamily="34" charset="0"/>
                <a:ea typeface="Segoe UI Symbol" panose="020B0502040204020203" pitchFamily="34" charset="0"/>
              </a:rPr>
              <a:t>Men: 60.5%   </a:t>
            </a:r>
            <a:endParaRPr lang="es-419" dirty="0">
              <a:latin typeface="Segoe UI Symbol" panose="020B0502040204020203" pitchFamily="34" charset="0"/>
              <a:ea typeface="Segoe UI Symbol" panose="020B0502040204020203" pitchFamily="34" charset="0"/>
            </a:endParaRPr>
          </a:p>
        </p:txBody>
      </p:sp>
      <p:sp>
        <p:nvSpPr>
          <p:cNvPr id="3" name="Rectangle: Rounded Corners 2">
            <a:extLst>
              <a:ext uri="{FF2B5EF4-FFF2-40B4-BE49-F238E27FC236}">
                <a16:creationId xmlns:a16="http://schemas.microsoft.com/office/drawing/2014/main" id="{FA87A711-132A-4201-A485-293253ED6A77}"/>
              </a:ext>
            </a:extLst>
          </p:cNvPr>
          <p:cNvSpPr/>
          <p:nvPr/>
        </p:nvSpPr>
        <p:spPr>
          <a:xfrm>
            <a:off x="4388165" y="1661406"/>
            <a:ext cx="2314382" cy="14201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Segoe UI Symbol" panose="020B0502040204020203" pitchFamily="34" charset="0"/>
                <a:ea typeface="Segoe UI Symbol" panose="020B0502040204020203" pitchFamily="34" charset="0"/>
              </a:rPr>
              <a:t>Women: </a:t>
            </a:r>
            <a:r>
              <a:rPr lang="es-419" dirty="0">
                <a:latin typeface="Segoe UI Symbol" panose="020B0502040204020203" pitchFamily="34" charset="0"/>
                <a:ea typeface="Segoe UI Symbol" panose="020B0502040204020203" pitchFamily="34" charset="0"/>
              </a:rPr>
              <a:t>7 </a:t>
            </a:r>
            <a:r>
              <a:rPr lang="es-419" dirty="0" err="1">
                <a:latin typeface="Segoe UI Symbol" panose="020B0502040204020203" pitchFamily="34" charset="0"/>
                <a:ea typeface="Segoe UI Symbol" panose="020B0502040204020203" pitchFamily="34" charset="0"/>
              </a:rPr>
              <a:t>hours</a:t>
            </a:r>
            <a:r>
              <a:rPr lang="es-419" dirty="0">
                <a:latin typeface="Segoe UI Symbol" panose="020B0502040204020203" pitchFamily="34" charset="0"/>
                <a:ea typeface="Segoe UI Symbol" panose="020B0502040204020203" pitchFamily="34" charset="0"/>
              </a:rPr>
              <a:t> and 52 minutes</a:t>
            </a:r>
          </a:p>
          <a:p>
            <a:pPr algn="ctr"/>
            <a:r>
              <a:rPr lang="es-419" dirty="0" err="1">
                <a:latin typeface="Segoe UI Symbol" panose="020B0502040204020203" pitchFamily="34" charset="0"/>
                <a:ea typeface="Segoe UI Symbol" panose="020B0502040204020203" pitchFamily="34" charset="0"/>
              </a:rPr>
              <a:t>Men</a:t>
            </a:r>
            <a:r>
              <a:rPr lang="es-419" dirty="0">
                <a:latin typeface="Segoe UI Symbol" panose="020B0502040204020203" pitchFamily="34" charset="0"/>
                <a:ea typeface="Segoe UI Symbol" panose="020B0502040204020203" pitchFamily="34" charset="0"/>
              </a:rPr>
              <a:t>: 3 </a:t>
            </a:r>
            <a:r>
              <a:rPr lang="es-419" dirty="0" err="1">
                <a:latin typeface="Segoe UI Symbol" panose="020B0502040204020203" pitchFamily="34" charset="0"/>
                <a:ea typeface="Segoe UI Symbol" panose="020B0502040204020203" pitchFamily="34" charset="0"/>
              </a:rPr>
              <a:t>hours</a:t>
            </a:r>
            <a:r>
              <a:rPr lang="es-419" dirty="0">
                <a:latin typeface="Segoe UI Symbol" panose="020B0502040204020203" pitchFamily="34" charset="0"/>
                <a:ea typeface="Segoe UI Symbol" panose="020B0502040204020203" pitchFamily="34" charset="0"/>
              </a:rPr>
              <a:t> 6 minutes</a:t>
            </a:r>
          </a:p>
        </p:txBody>
      </p:sp>
      <p:sp>
        <p:nvSpPr>
          <p:cNvPr id="4" name="Rectangle: Rounded Corners 3">
            <a:extLst>
              <a:ext uri="{FF2B5EF4-FFF2-40B4-BE49-F238E27FC236}">
                <a16:creationId xmlns:a16="http://schemas.microsoft.com/office/drawing/2014/main" id="{69F366BE-F89A-423F-A043-15CFA3322747}"/>
              </a:ext>
            </a:extLst>
          </p:cNvPr>
          <p:cNvSpPr/>
          <p:nvPr/>
        </p:nvSpPr>
        <p:spPr>
          <a:xfrm>
            <a:off x="140679" y="3553057"/>
            <a:ext cx="1545108" cy="1420145"/>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latin typeface="Segoe UI Symbol" panose="020B0502040204020203" pitchFamily="34" charset="0"/>
                <a:ea typeface="Segoe UI Symbol" panose="020B0502040204020203" pitchFamily="34" charset="0"/>
              </a:rPr>
              <a:t>Paid work</a:t>
            </a:r>
            <a:endParaRPr lang="es-419" b="1" dirty="0">
              <a:latin typeface="Segoe UI Symbol" panose="020B0502040204020203" pitchFamily="34" charset="0"/>
              <a:ea typeface="Segoe UI Symbol" panose="020B0502040204020203" pitchFamily="34" charset="0"/>
            </a:endParaRPr>
          </a:p>
        </p:txBody>
      </p:sp>
      <p:sp>
        <p:nvSpPr>
          <p:cNvPr id="5" name="Rectangle: Rounded Corners 4">
            <a:extLst>
              <a:ext uri="{FF2B5EF4-FFF2-40B4-BE49-F238E27FC236}">
                <a16:creationId xmlns:a16="http://schemas.microsoft.com/office/drawing/2014/main" id="{51ED0BB2-8C74-4787-9E95-3E845EF36E98}"/>
              </a:ext>
            </a:extLst>
          </p:cNvPr>
          <p:cNvSpPr/>
          <p:nvPr/>
        </p:nvSpPr>
        <p:spPr>
          <a:xfrm>
            <a:off x="140678" y="1661407"/>
            <a:ext cx="1545108" cy="1420144"/>
          </a:xfrm>
          <a:prstGeom prst="roundRect">
            <a:avLst/>
          </a:prstGeom>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latin typeface="Segoe UI Symbol" panose="020B0502040204020203" pitchFamily="34" charset="0"/>
                <a:ea typeface="Segoe UI Symbol" panose="020B0502040204020203" pitchFamily="34" charset="0"/>
              </a:rPr>
              <a:t>Domestic and unpaid care work</a:t>
            </a:r>
            <a:endParaRPr lang="es-419" b="1" dirty="0">
              <a:latin typeface="Segoe UI Symbol" panose="020B0502040204020203" pitchFamily="34" charset="0"/>
              <a:ea typeface="Segoe UI Symbol" panose="020B0502040204020203" pitchFamily="34" charset="0"/>
            </a:endParaRPr>
          </a:p>
        </p:txBody>
      </p:sp>
      <p:sp>
        <p:nvSpPr>
          <p:cNvPr id="6" name="Rectangle: Rounded Corners 5">
            <a:extLst>
              <a:ext uri="{FF2B5EF4-FFF2-40B4-BE49-F238E27FC236}">
                <a16:creationId xmlns:a16="http://schemas.microsoft.com/office/drawing/2014/main" id="{CBE3DB37-53B8-40F7-8142-DAD840FDC585}"/>
              </a:ext>
            </a:extLst>
          </p:cNvPr>
          <p:cNvSpPr/>
          <p:nvPr/>
        </p:nvSpPr>
        <p:spPr>
          <a:xfrm>
            <a:off x="1881778" y="592532"/>
            <a:ext cx="2314382" cy="815200"/>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latin typeface="Segoe UI Symbol" panose="020B0502040204020203" pitchFamily="34" charset="0"/>
                <a:ea typeface="Segoe UI Symbol" panose="020B0502040204020203" pitchFamily="34" charset="0"/>
              </a:rPr>
              <a:t>Participation percentage</a:t>
            </a:r>
            <a:endParaRPr lang="es-419" b="1" dirty="0">
              <a:latin typeface="Segoe UI Symbol" panose="020B0502040204020203" pitchFamily="34" charset="0"/>
              <a:ea typeface="Segoe UI Symbol" panose="020B0502040204020203" pitchFamily="34" charset="0"/>
            </a:endParaRPr>
          </a:p>
        </p:txBody>
      </p:sp>
      <p:sp>
        <p:nvSpPr>
          <p:cNvPr id="7" name="Rectangle: Rounded Corners 6">
            <a:extLst>
              <a:ext uri="{FF2B5EF4-FFF2-40B4-BE49-F238E27FC236}">
                <a16:creationId xmlns:a16="http://schemas.microsoft.com/office/drawing/2014/main" id="{99BF1505-BCA3-45F8-A897-03AD564B018F}"/>
              </a:ext>
            </a:extLst>
          </p:cNvPr>
          <p:cNvSpPr/>
          <p:nvPr/>
        </p:nvSpPr>
        <p:spPr>
          <a:xfrm>
            <a:off x="4429446" y="592532"/>
            <a:ext cx="2419643" cy="815200"/>
          </a:xfrm>
          <a:prstGeom prst="round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latin typeface="Segoe UI Symbol" panose="020B0502040204020203" pitchFamily="34" charset="0"/>
                <a:ea typeface="Segoe UI Symbol" panose="020B0502040204020203" pitchFamily="34" charset="0"/>
              </a:rPr>
              <a:t>Amount of time dedicated</a:t>
            </a:r>
          </a:p>
        </p:txBody>
      </p:sp>
      <p:sp>
        <p:nvSpPr>
          <p:cNvPr id="8" name="Rectangle: Rounded Corners 7">
            <a:extLst>
              <a:ext uri="{FF2B5EF4-FFF2-40B4-BE49-F238E27FC236}">
                <a16:creationId xmlns:a16="http://schemas.microsoft.com/office/drawing/2014/main" id="{1DC1EA10-13AE-4B56-9869-EB16D5D7A62C}"/>
              </a:ext>
            </a:extLst>
          </p:cNvPr>
          <p:cNvSpPr/>
          <p:nvPr/>
        </p:nvSpPr>
        <p:spPr>
          <a:xfrm>
            <a:off x="1881778" y="3553057"/>
            <a:ext cx="2314382" cy="1420145"/>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Segoe UI Symbol" panose="020B0502040204020203" pitchFamily="34" charset="0"/>
                <a:ea typeface="Segoe UI Symbol" panose="020B0502040204020203" pitchFamily="34" charset="0"/>
              </a:rPr>
              <a:t>Women: 37.1%, </a:t>
            </a:r>
          </a:p>
          <a:p>
            <a:pPr algn="ctr"/>
            <a:r>
              <a:rPr lang="en-US" dirty="0">
                <a:latin typeface="Segoe UI Symbol" panose="020B0502040204020203" pitchFamily="34" charset="0"/>
                <a:ea typeface="Segoe UI Symbol" panose="020B0502040204020203" pitchFamily="34" charset="0"/>
              </a:rPr>
              <a:t>Men: 65.5%</a:t>
            </a:r>
            <a:endParaRPr lang="es-419" dirty="0">
              <a:latin typeface="Segoe UI Symbol" panose="020B0502040204020203" pitchFamily="34" charset="0"/>
              <a:ea typeface="Segoe UI Symbol" panose="020B0502040204020203" pitchFamily="34" charset="0"/>
            </a:endParaRPr>
          </a:p>
        </p:txBody>
      </p:sp>
      <p:sp>
        <p:nvSpPr>
          <p:cNvPr id="9" name="Rectangle: Rounded Corners 8">
            <a:extLst>
              <a:ext uri="{FF2B5EF4-FFF2-40B4-BE49-F238E27FC236}">
                <a16:creationId xmlns:a16="http://schemas.microsoft.com/office/drawing/2014/main" id="{409998B9-487C-42A7-A623-781CE9DF7E75}"/>
              </a:ext>
            </a:extLst>
          </p:cNvPr>
          <p:cNvSpPr/>
          <p:nvPr/>
        </p:nvSpPr>
        <p:spPr>
          <a:xfrm>
            <a:off x="4392151" y="3550713"/>
            <a:ext cx="2314382" cy="1420145"/>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Segoe UI Symbol" panose="020B0502040204020203" pitchFamily="34" charset="0"/>
                <a:ea typeface="Segoe UI Symbol" panose="020B0502040204020203" pitchFamily="34" charset="0"/>
              </a:rPr>
              <a:t>Women: </a:t>
            </a:r>
            <a:r>
              <a:rPr lang="es-419" dirty="0">
                <a:latin typeface="Segoe UI Symbol" panose="020B0502040204020203" pitchFamily="34" charset="0"/>
                <a:ea typeface="Segoe UI Symbol" panose="020B0502040204020203" pitchFamily="34" charset="0"/>
              </a:rPr>
              <a:t>and 4 </a:t>
            </a:r>
            <a:r>
              <a:rPr lang="es-419" dirty="0" err="1">
                <a:latin typeface="Segoe UI Symbol" panose="020B0502040204020203" pitchFamily="34" charset="0"/>
                <a:ea typeface="Segoe UI Symbol" panose="020B0502040204020203" pitchFamily="34" charset="0"/>
              </a:rPr>
              <a:t>hours</a:t>
            </a:r>
            <a:r>
              <a:rPr lang="es-419" dirty="0">
                <a:latin typeface="Segoe UI Symbol" panose="020B0502040204020203" pitchFamily="34" charset="0"/>
                <a:ea typeface="Segoe UI Symbol" panose="020B0502040204020203" pitchFamily="34" charset="0"/>
              </a:rPr>
              <a:t> and 50 minutes</a:t>
            </a:r>
          </a:p>
          <a:p>
            <a:pPr algn="ctr"/>
            <a:r>
              <a:rPr lang="es-419" dirty="0" err="1">
                <a:latin typeface="Segoe UI Symbol" panose="020B0502040204020203" pitchFamily="34" charset="0"/>
                <a:ea typeface="Segoe UI Symbol" panose="020B0502040204020203" pitchFamily="34" charset="0"/>
              </a:rPr>
              <a:t>Men</a:t>
            </a:r>
            <a:r>
              <a:rPr lang="es-419" dirty="0">
                <a:latin typeface="Segoe UI Symbol" panose="020B0502040204020203" pitchFamily="34" charset="0"/>
                <a:ea typeface="Segoe UI Symbol" panose="020B0502040204020203" pitchFamily="34" charset="0"/>
              </a:rPr>
              <a:t>: 8 </a:t>
            </a:r>
            <a:r>
              <a:rPr lang="es-419" dirty="0" err="1">
                <a:latin typeface="Segoe UI Symbol" panose="020B0502040204020203" pitchFamily="34" charset="0"/>
                <a:ea typeface="Segoe UI Symbol" panose="020B0502040204020203" pitchFamily="34" charset="0"/>
              </a:rPr>
              <a:t>hours</a:t>
            </a:r>
            <a:r>
              <a:rPr lang="es-419" dirty="0">
                <a:latin typeface="Segoe UI Symbol" panose="020B0502040204020203" pitchFamily="34" charset="0"/>
                <a:ea typeface="Segoe UI Symbol" panose="020B0502040204020203" pitchFamily="34" charset="0"/>
              </a:rPr>
              <a:t> and 25 minutes </a:t>
            </a:r>
          </a:p>
        </p:txBody>
      </p:sp>
      <p:sp>
        <p:nvSpPr>
          <p:cNvPr id="10" name="Rectangle: Rounded Corners 9">
            <a:extLst>
              <a:ext uri="{FF2B5EF4-FFF2-40B4-BE49-F238E27FC236}">
                <a16:creationId xmlns:a16="http://schemas.microsoft.com/office/drawing/2014/main" id="{C512A4A4-7912-473E-A251-BCC2962BD3CE}"/>
              </a:ext>
            </a:extLst>
          </p:cNvPr>
          <p:cNvSpPr/>
          <p:nvPr/>
        </p:nvSpPr>
        <p:spPr>
          <a:xfrm>
            <a:off x="6935833" y="592532"/>
            <a:ext cx="2128210" cy="4380670"/>
          </a:xfrm>
          <a:prstGeom prst="round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The global workload of peasant women is 1 hour and 11 minutes on average greater than that of rural men, dedicating about a third more of time to domestic and unpaid care work and less than half to paid work concerning men</a:t>
            </a:r>
            <a:endParaRPr lang="es-419" dirty="0">
              <a:latin typeface="Segoe UI Symbol" panose="020B0502040204020203" pitchFamily="34" charset="0"/>
              <a:ea typeface="Segoe UI Symbol" panose="020B0502040204020203" pitchFamily="34" charset="0"/>
            </a:endParaRPr>
          </a:p>
        </p:txBody>
      </p:sp>
      <p:sp>
        <p:nvSpPr>
          <p:cNvPr id="11" name="Rectangle 10">
            <a:extLst>
              <a:ext uri="{FF2B5EF4-FFF2-40B4-BE49-F238E27FC236}">
                <a16:creationId xmlns:a16="http://schemas.microsoft.com/office/drawing/2014/main" id="{4C15B203-0732-41FE-9730-150BF005F622}"/>
              </a:ext>
            </a:extLst>
          </p:cNvPr>
          <p:cNvSpPr/>
          <p:nvPr/>
        </p:nvSpPr>
        <p:spPr>
          <a:xfrm>
            <a:off x="7249311" y="5528602"/>
            <a:ext cx="1814732" cy="506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DANE, 2018b</a:t>
            </a:r>
            <a:endParaRPr lang="es-419" dirty="0"/>
          </a:p>
        </p:txBody>
      </p:sp>
    </p:spTree>
    <p:extLst>
      <p:ext uri="{BB962C8B-B14F-4D97-AF65-F5344CB8AC3E}">
        <p14:creationId xmlns:p14="http://schemas.microsoft.com/office/powerpoint/2010/main" val="230090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5E23D0-0788-455E-879F-62728CA35570}"/>
              </a:ext>
            </a:extLst>
          </p:cNvPr>
          <p:cNvSpPr/>
          <p:nvPr/>
        </p:nvSpPr>
        <p:spPr>
          <a:xfrm>
            <a:off x="1069146" y="1167619"/>
            <a:ext cx="7568418" cy="2677656"/>
          </a:xfrm>
          <a:prstGeom prst="rect">
            <a:avLst/>
          </a:prstGeom>
        </p:spPr>
        <p:txBody>
          <a:bodyPr wrap="square">
            <a:spAutoFit/>
          </a:bodyPr>
          <a:lstStyle/>
          <a:p>
            <a:pPr algn="just"/>
            <a:r>
              <a:rPr lang="es-419" sz="2400" dirty="0">
                <a:latin typeface="Segoe UI Symbol" panose="020B0502040204020203" pitchFamily="34" charset="0"/>
                <a:ea typeface="Segoe UI Symbol" panose="020B0502040204020203" pitchFamily="34" charset="0"/>
              </a:rPr>
              <a:t>In Colombia, as </a:t>
            </a:r>
            <a:r>
              <a:rPr lang="es-419" sz="2400" dirty="0" err="1">
                <a:latin typeface="Segoe UI Symbol" panose="020B0502040204020203" pitchFamily="34" charset="0"/>
                <a:ea typeface="Segoe UI Symbol" panose="020B0502040204020203" pitchFamily="34" charset="0"/>
              </a:rPr>
              <a:t>well</a:t>
            </a:r>
            <a:r>
              <a:rPr lang="es-419" sz="2400" dirty="0">
                <a:latin typeface="Segoe UI Symbol" panose="020B0502040204020203" pitchFamily="34" charset="0"/>
                <a:ea typeface="Segoe UI Symbol" panose="020B0502040204020203" pitchFamily="34" charset="0"/>
              </a:rPr>
              <a:t> as in </a:t>
            </a:r>
            <a:r>
              <a:rPr lang="es-419" sz="2400" dirty="0" err="1">
                <a:latin typeface="Segoe UI Symbol" panose="020B0502040204020203" pitchFamily="34" charset="0"/>
                <a:ea typeface="Segoe UI Symbol" panose="020B0502040204020203" pitchFamily="34" charset="0"/>
              </a:rPr>
              <a:t>other</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Latin</a:t>
            </a:r>
            <a:r>
              <a:rPr lang="es-419" sz="2400" dirty="0">
                <a:latin typeface="Segoe UI Symbol" panose="020B0502040204020203" pitchFamily="34" charset="0"/>
                <a:ea typeface="Segoe UI Symbol" panose="020B0502040204020203" pitchFamily="34" charset="0"/>
              </a:rPr>
              <a:t> American </a:t>
            </a:r>
            <a:r>
              <a:rPr lang="es-419" sz="2400" dirty="0" err="1">
                <a:latin typeface="Segoe UI Symbol" panose="020B0502040204020203" pitchFamily="34" charset="0"/>
                <a:ea typeface="Segoe UI Symbol" panose="020B0502040204020203" pitchFamily="34" charset="0"/>
              </a:rPr>
              <a:t>contexts</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research</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processes</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have</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been</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focused</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on</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measuring</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the</a:t>
            </a:r>
            <a:r>
              <a:rPr lang="es-419" sz="2400" dirty="0">
                <a:latin typeface="Segoe UI Symbol" panose="020B0502040204020203" pitchFamily="34" charset="0"/>
                <a:ea typeface="Segoe UI Symbol" panose="020B0502040204020203" pitchFamily="34" charset="0"/>
              </a:rPr>
              <a:t> time </a:t>
            </a:r>
            <a:r>
              <a:rPr lang="es-419" sz="2400" dirty="0" err="1">
                <a:latin typeface="Segoe UI Symbol" panose="020B0502040204020203" pitchFamily="34" charset="0"/>
                <a:ea typeface="Segoe UI Symbol" panose="020B0502040204020203" pitchFamily="34" charset="0"/>
              </a:rPr>
              <a:t>spent</a:t>
            </a:r>
            <a:r>
              <a:rPr lang="es-419" sz="2400" dirty="0">
                <a:latin typeface="Segoe UI Symbol" panose="020B0502040204020203" pitchFamily="34" charset="0"/>
                <a:ea typeface="Segoe UI Symbol" panose="020B0502040204020203" pitchFamily="34" charset="0"/>
              </a:rPr>
              <a:t> in </a:t>
            </a:r>
            <a:r>
              <a:rPr lang="es-419" sz="2400" dirty="0" err="1">
                <a:latin typeface="Segoe UI Symbol" panose="020B0502040204020203" pitchFamily="34" charset="0"/>
                <a:ea typeface="Segoe UI Symbol" panose="020B0502040204020203" pitchFamily="34" charset="0"/>
              </a:rPr>
              <a:t>this</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work</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within</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the</a:t>
            </a:r>
            <a:r>
              <a:rPr lang="es-419" sz="2400" dirty="0">
                <a:latin typeface="Segoe UI Symbol" panose="020B0502040204020203" pitchFamily="34" charset="0"/>
                <a:ea typeface="Segoe UI Symbol" panose="020B0502040204020203" pitchFamily="34" charset="0"/>
              </a:rPr>
              <a:t> home and </a:t>
            </a:r>
            <a:r>
              <a:rPr lang="es-419" sz="2400" dirty="0" err="1">
                <a:latin typeface="Segoe UI Symbol" panose="020B0502040204020203" pitchFamily="34" charset="0"/>
                <a:ea typeface="Segoe UI Symbol" panose="020B0502040204020203" pitchFamily="34" charset="0"/>
              </a:rPr>
              <a:t>estimating</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its</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economic</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value</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relative</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to</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the</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wage</a:t>
            </a:r>
            <a:r>
              <a:rPr lang="es-419" sz="2400" dirty="0">
                <a:latin typeface="Segoe UI Symbol" panose="020B0502040204020203" pitchFamily="34" charset="0"/>
                <a:ea typeface="Segoe UI Symbol" panose="020B0502040204020203" pitchFamily="34" charset="0"/>
              </a:rPr>
              <a:t> </a:t>
            </a:r>
            <a:r>
              <a:rPr lang="es-419" sz="2400" dirty="0" err="1">
                <a:latin typeface="Segoe UI Symbol" panose="020B0502040204020203" pitchFamily="34" charset="0"/>
                <a:ea typeface="Segoe UI Symbol" panose="020B0502040204020203" pitchFamily="34" charset="0"/>
              </a:rPr>
              <a:t>earner</a:t>
            </a:r>
            <a:r>
              <a:rPr lang="es-419" sz="2400" dirty="0">
                <a:latin typeface="Segoe UI Symbol" panose="020B0502040204020203" pitchFamily="34" charset="0"/>
                <a:ea typeface="Segoe UI Symbol" panose="020B0502040204020203" pitchFamily="34" charset="0"/>
              </a:rPr>
              <a:t> (</a:t>
            </a:r>
            <a:r>
              <a:rPr lang="es-419" sz="2400" dirty="0">
                <a:solidFill>
                  <a:srgbClr val="000000"/>
                </a:solidFill>
                <a:latin typeface="Segoe UI Symbol" panose="020B0502040204020203" pitchFamily="34" charset="0"/>
                <a:ea typeface="Segoe UI Symbol" panose="020B0502040204020203" pitchFamily="34" charset="0"/>
                <a:cs typeface="Adobe Garamond Pro Bold"/>
              </a:rPr>
              <a:t>Alberti-Manzanares, Zavala-Hernández, Salcido-Ramos and Real-Luna, 2014</a:t>
            </a:r>
            <a:r>
              <a:rPr lang="es-419" sz="2400" dirty="0">
                <a:latin typeface="Segoe UI Symbol" panose="020B0502040204020203" pitchFamily="34" charset="0"/>
                <a:ea typeface="Segoe UI Symbol" panose="020B0502040204020203" pitchFamily="34" charset="0"/>
              </a:rPr>
              <a:t>;Osorio and Tangarife, 2015; Duke, 2015; Moreno, 2017)</a:t>
            </a:r>
          </a:p>
        </p:txBody>
      </p:sp>
    </p:spTree>
    <p:extLst>
      <p:ext uri="{BB962C8B-B14F-4D97-AF65-F5344CB8AC3E}">
        <p14:creationId xmlns:p14="http://schemas.microsoft.com/office/powerpoint/2010/main" val="7707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C9C83A3-FC5C-441F-8785-8300A312612D}"/>
              </a:ext>
            </a:extLst>
          </p:cNvPr>
          <p:cNvSpPr/>
          <p:nvPr/>
        </p:nvSpPr>
        <p:spPr>
          <a:xfrm>
            <a:off x="2344365" y="564668"/>
            <a:ext cx="4645631" cy="547222"/>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latin typeface="Segoe UI Symbol" panose="020B0502040204020203" pitchFamily="34" charset="0"/>
                <a:ea typeface="Segoe UI Symbol" panose="020B0502040204020203" pitchFamily="34" charset="0"/>
              </a:rPr>
              <a:t>Care economy perspective </a:t>
            </a:r>
            <a:endParaRPr lang="es-419" b="1" dirty="0">
              <a:latin typeface="Segoe UI Symbol" panose="020B0502040204020203" pitchFamily="34" charset="0"/>
              <a:ea typeface="Segoe UI Symbol" panose="020B0502040204020203" pitchFamily="34" charset="0"/>
            </a:endParaRPr>
          </a:p>
        </p:txBody>
      </p:sp>
      <p:sp>
        <p:nvSpPr>
          <p:cNvPr id="3" name="Rectangle: Rounded Corners 2">
            <a:extLst>
              <a:ext uri="{FF2B5EF4-FFF2-40B4-BE49-F238E27FC236}">
                <a16:creationId xmlns:a16="http://schemas.microsoft.com/office/drawing/2014/main" id="{692D9B4F-F709-453A-ABCF-C3F5D0AA02A2}"/>
              </a:ext>
            </a:extLst>
          </p:cNvPr>
          <p:cNvSpPr/>
          <p:nvPr/>
        </p:nvSpPr>
        <p:spPr>
          <a:xfrm>
            <a:off x="487429" y="1648759"/>
            <a:ext cx="8347082" cy="9537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Segoe UI Symbol" panose="020B0502040204020203" pitchFamily="34" charset="0"/>
                <a:ea typeface="Segoe UI Symbol" panose="020B0502040204020203" pitchFamily="34" charset="0"/>
              </a:rPr>
              <a:t>Despite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their</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critical</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commitment</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have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not</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overcome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the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stigmatization</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of</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the</a:t>
            </a:r>
            <a:r>
              <a:rPr lang="es-419" dirty="0">
                <a:latin typeface="Segoe UI Symbol" panose="020B0502040204020203" pitchFamily="34" charset="0"/>
                <a:ea typeface="Segoe UI Symbol" panose="020B0502040204020203" pitchFamily="34" charset="0"/>
              </a:rPr>
              <a:t> use </a:t>
            </a:r>
            <a:r>
              <a:rPr lang="es-419" dirty="0" err="1">
                <a:latin typeface="Segoe UI Symbol" panose="020B0502040204020203" pitchFamily="34" charset="0"/>
                <a:ea typeface="Segoe UI Symbol" panose="020B0502040204020203" pitchFamily="34" charset="0"/>
              </a:rPr>
              <a:t>of</a:t>
            </a:r>
            <a:r>
              <a:rPr lang="es-419" dirty="0">
                <a:latin typeface="Segoe UI Symbol" panose="020B0502040204020203" pitchFamily="34" charset="0"/>
                <a:ea typeface="Segoe UI Symbol" panose="020B0502040204020203" pitchFamily="34" charset="0"/>
              </a:rPr>
              <a:t> time and </a:t>
            </a:r>
            <a:r>
              <a:rPr lang="es-419" dirty="0" err="1">
                <a:latin typeface="Segoe UI Symbol" panose="020B0502040204020203" pitchFamily="34" charset="0"/>
                <a:ea typeface="Segoe UI Symbol" panose="020B0502040204020203" pitchFamily="34" charset="0"/>
              </a:rPr>
              <a:t>the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focus</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on</a:t>
            </a:r>
            <a:r>
              <a:rPr lang="es-419" dirty="0">
                <a:latin typeface="Segoe UI Symbol" panose="020B0502040204020203" pitchFamily="34" charset="0"/>
                <a:ea typeface="Segoe UI Symbol" panose="020B0502040204020203" pitchFamily="34" charset="0"/>
              </a:rPr>
              <a:t> individual </a:t>
            </a:r>
            <a:r>
              <a:rPr lang="es-419" dirty="0" err="1">
                <a:latin typeface="Segoe UI Symbol" panose="020B0502040204020203" pitchFamily="34" charset="0"/>
                <a:ea typeface="Segoe UI Symbol" panose="020B0502040204020203" pitchFamily="34" charset="0"/>
              </a:rPr>
              <a:t>work</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always</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starting</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from</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the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naturalization</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of</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wage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labour</a:t>
            </a:r>
            <a:r>
              <a:rPr lang="es-419" dirty="0">
                <a:latin typeface="Segoe UI Symbol" panose="020B0502040204020203" pitchFamily="34" charset="0"/>
                <a:ea typeface="Segoe UI Symbol" panose="020B0502040204020203" pitchFamily="34" charset="0"/>
              </a:rPr>
              <a:t> (Galindo, 2017)</a:t>
            </a:r>
          </a:p>
        </p:txBody>
      </p:sp>
      <p:sp>
        <p:nvSpPr>
          <p:cNvPr id="4" name="Rectangle: Rounded Corners 3">
            <a:extLst>
              <a:ext uri="{FF2B5EF4-FFF2-40B4-BE49-F238E27FC236}">
                <a16:creationId xmlns:a16="http://schemas.microsoft.com/office/drawing/2014/main" id="{58D4A5B6-1546-4709-A315-A30C4F48735F}"/>
              </a:ext>
            </a:extLst>
          </p:cNvPr>
          <p:cNvSpPr/>
          <p:nvPr/>
        </p:nvSpPr>
        <p:spPr>
          <a:xfrm>
            <a:off x="487429" y="2754923"/>
            <a:ext cx="8347082" cy="9537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419" dirty="0" err="1">
                <a:latin typeface="Segoe UI Symbol" panose="020B0502040204020203" pitchFamily="34" charset="0"/>
                <a:ea typeface="Segoe UI Symbol" panose="020B0502040204020203" pitchFamily="34" charset="0"/>
              </a:rPr>
              <a:t>Legitimizing</a:t>
            </a:r>
            <a:r>
              <a:rPr lang="es-419" dirty="0">
                <a:latin typeface="Segoe UI Symbol" panose="020B0502040204020203" pitchFamily="34" charset="0"/>
                <a:ea typeface="Segoe UI Symbol" panose="020B0502040204020203" pitchFamily="34" charset="0"/>
              </a:rPr>
              <a:t> in </a:t>
            </a:r>
            <a:r>
              <a:rPr lang="es-419" dirty="0" err="1">
                <a:latin typeface="Segoe UI Symbol" panose="020B0502040204020203" pitchFamily="34" charset="0"/>
                <a:ea typeface="Segoe UI Symbol" panose="020B0502040204020203" pitchFamily="34" charset="0"/>
              </a:rPr>
              <a:t>one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way</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or</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another</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the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separation</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between</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the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public</a:t>
            </a:r>
            <a:r>
              <a:rPr lang="es-419" dirty="0">
                <a:latin typeface="Segoe UI Symbol" panose="020B0502040204020203" pitchFamily="34" charset="0"/>
                <a:ea typeface="Segoe UI Symbol" panose="020B0502040204020203" pitchFamily="34" charset="0"/>
              </a:rPr>
              <a:t> and </a:t>
            </a:r>
            <a:r>
              <a:rPr lang="es-419" dirty="0" err="1">
                <a:latin typeface="Segoe UI Symbol" panose="020B0502040204020203" pitchFamily="34" charset="0"/>
                <a:ea typeface="Segoe UI Symbol" panose="020B0502040204020203" pitchFamily="34" charset="0"/>
              </a:rPr>
              <a:t>private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spheres</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that</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orthodox</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economic</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theory</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institutionalized</a:t>
            </a:r>
            <a:r>
              <a:rPr lang="es-419" dirty="0">
                <a:latin typeface="Segoe UI Symbol" panose="020B0502040204020203" pitchFamily="34" charset="0"/>
                <a:ea typeface="Segoe UI Symbol" panose="020B0502040204020203" pitchFamily="34" charset="0"/>
              </a:rPr>
              <a:t> (Quiroga, 2009). </a:t>
            </a:r>
          </a:p>
        </p:txBody>
      </p:sp>
      <p:sp>
        <p:nvSpPr>
          <p:cNvPr id="5" name="Rectangle: Rounded Corners 4">
            <a:extLst>
              <a:ext uri="{FF2B5EF4-FFF2-40B4-BE49-F238E27FC236}">
                <a16:creationId xmlns:a16="http://schemas.microsoft.com/office/drawing/2014/main" id="{B56AC71E-A396-415F-A1E5-2D8FE34DFF7B}"/>
              </a:ext>
            </a:extLst>
          </p:cNvPr>
          <p:cNvSpPr/>
          <p:nvPr/>
        </p:nvSpPr>
        <p:spPr>
          <a:xfrm>
            <a:off x="487429" y="3895762"/>
            <a:ext cx="8347082" cy="9537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419" dirty="0" err="1">
                <a:latin typeface="Segoe UI Symbol" panose="020B0502040204020203" pitchFamily="34" charset="0"/>
                <a:ea typeface="Segoe UI Symbol" panose="020B0502040204020203" pitchFamily="34" charset="0"/>
              </a:rPr>
              <a:t>The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experiences</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of</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the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different</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Latin</a:t>
            </a:r>
            <a:r>
              <a:rPr lang="es-419" dirty="0">
                <a:latin typeface="Segoe UI Symbol" panose="020B0502040204020203" pitchFamily="34" charset="0"/>
                <a:ea typeface="Segoe UI Symbol" panose="020B0502040204020203" pitchFamily="34" charset="0"/>
              </a:rPr>
              <a:t> American </a:t>
            </a:r>
            <a:r>
              <a:rPr lang="es-419" dirty="0" err="1">
                <a:latin typeface="Segoe UI Symbol" panose="020B0502040204020203" pitchFamily="34" charset="0"/>
                <a:ea typeface="Segoe UI Symbol" panose="020B0502040204020203" pitchFamily="34" charset="0"/>
              </a:rPr>
              <a:t>countries</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demonstrate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the</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need</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for</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other</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methodological</a:t>
            </a:r>
            <a:r>
              <a:rPr lang="es-419" dirty="0">
                <a:latin typeface="Segoe UI Symbol" panose="020B0502040204020203" pitchFamily="34" charset="0"/>
                <a:ea typeface="Segoe UI Symbol" panose="020B0502040204020203" pitchFamily="34" charset="0"/>
              </a:rPr>
              <a:t> and </a:t>
            </a:r>
            <a:r>
              <a:rPr lang="es-419" dirty="0" err="1">
                <a:latin typeface="Segoe UI Symbol" panose="020B0502040204020203" pitchFamily="34" charset="0"/>
                <a:ea typeface="Segoe UI Symbol" panose="020B0502040204020203" pitchFamily="34" charset="0"/>
              </a:rPr>
              <a:t>political</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approaches</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to</a:t>
            </a:r>
            <a:r>
              <a:rPr lang="es-419"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strengthen</a:t>
            </a:r>
            <a:r>
              <a:rPr lang="es-419" dirty="0">
                <a:latin typeface="Segoe UI Symbol" panose="020B0502040204020203" pitchFamily="34" charset="0"/>
                <a:ea typeface="Segoe UI Symbol" panose="020B0502040204020203" pitchFamily="34" charset="0"/>
              </a:rPr>
              <a:t> </a:t>
            </a:r>
            <a:r>
              <a:rPr lang="es-419" i="1" dirty="0" err="1">
                <a:latin typeface="Segoe UI Symbol" panose="020B0502040204020203" pitchFamily="34" charset="0"/>
                <a:ea typeface="Segoe UI Symbol" panose="020B0502040204020203" pitchFamily="34" charset="0"/>
              </a:rPr>
              <a:t>recognition</a:t>
            </a:r>
            <a:r>
              <a:rPr lang="es-419" i="1" dirty="0">
                <a:latin typeface="Segoe UI Symbol" panose="020B0502040204020203" pitchFamily="34" charset="0"/>
                <a:ea typeface="Segoe UI Symbol" panose="020B0502040204020203" pitchFamily="34" charset="0"/>
              </a:rPr>
              <a:t> </a:t>
            </a:r>
            <a:r>
              <a:rPr lang="es-419" dirty="0" err="1">
                <a:latin typeface="Segoe UI Symbol" panose="020B0502040204020203" pitchFamily="34" charset="0"/>
                <a:ea typeface="Segoe UI Symbol" panose="020B0502040204020203" pitchFamily="34" charset="0"/>
              </a:rPr>
              <a:t>of</a:t>
            </a:r>
            <a:r>
              <a:rPr lang="es-419" dirty="0">
                <a:latin typeface="Segoe UI Symbol" panose="020B0502040204020203" pitchFamily="34" charset="0"/>
                <a:ea typeface="Segoe UI Symbol" panose="020B0502040204020203" pitchFamily="34" charset="0"/>
              </a:rPr>
              <a:t> </a:t>
            </a:r>
            <a:r>
              <a:rPr lang="en-US" dirty="0">
                <a:latin typeface="Segoe UI Symbol" panose="020B0502040204020203" pitchFamily="34" charset="0"/>
                <a:ea typeface="Segoe UI Symbol" panose="020B0502040204020203" pitchFamily="34" charset="0"/>
              </a:rPr>
              <a:t>domestic and unpaid care work</a:t>
            </a:r>
            <a:endParaRPr lang="es-419"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76185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1DBBEB-8442-4996-AB58-ED09F1D7CF65}"/>
              </a:ext>
            </a:extLst>
          </p:cNvPr>
          <p:cNvSpPr/>
          <p:nvPr/>
        </p:nvSpPr>
        <p:spPr>
          <a:xfrm>
            <a:off x="877296" y="322287"/>
            <a:ext cx="2967544" cy="545277"/>
          </a:xfrm>
          <a:prstGeom prst="rect">
            <a:avLst/>
          </a:prstGeom>
        </p:spPr>
        <p:txBody>
          <a:bodyPr wrap="none">
            <a:spAutoFit/>
          </a:bodyPr>
          <a:lstStyle/>
          <a:p>
            <a:pPr algn="just">
              <a:lnSpc>
                <a:spcPct val="115000"/>
              </a:lnSpc>
              <a:spcBef>
                <a:spcPts val="1200"/>
              </a:spcBef>
              <a:spcAft>
                <a:spcPts val="0"/>
              </a:spcAft>
            </a:pPr>
            <a:r>
              <a:rPr lang="en-US" sz="2800" b="1" dirty="0">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Problematization</a:t>
            </a:r>
            <a:endParaRPr lang="es-419" sz="2800"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36DCC59D-3BE8-47F2-A7E4-9630255FFA1A}"/>
              </a:ext>
            </a:extLst>
          </p:cNvPr>
          <p:cNvGraphicFramePr/>
          <p:nvPr>
            <p:extLst>
              <p:ext uri="{D42A27DB-BD31-4B8C-83A1-F6EECF244321}">
                <p14:modId xmlns:p14="http://schemas.microsoft.com/office/powerpoint/2010/main" val="690464978"/>
              </p:ext>
            </p:extLst>
          </p:nvPr>
        </p:nvGraphicFramePr>
        <p:xfrm>
          <a:off x="0" y="1259173"/>
          <a:ext cx="9144000" cy="4002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C71C2691-6D6A-496D-8943-C232FB888F43}"/>
              </a:ext>
            </a:extLst>
          </p:cNvPr>
          <p:cNvSpPr/>
          <p:nvPr/>
        </p:nvSpPr>
        <p:spPr>
          <a:xfrm>
            <a:off x="7099592" y="5542291"/>
            <a:ext cx="1802288" cy="383503"/>
          </a:xfrm>
          <a:prstGeom prst="rect">
            <a:avLst/>
          </a:prstGeom>
        </p:spPr>
        <p:txBody>
          <a:bodyPr wrap="none">
            <a:spAutoFit/>
          </a:bodyPr>
          <a:lstStyle/>
          <a:p>
            <a:pPr algn="just">
              <a:lnSpc>
                <a:spcPct val="115000"/>
              </a:lnSpc>
              <a:spcBef>
                <a:spcPts val="1200"/>
              </a:spcBef>
              <a:spcAft>
                <a:spcPts val="0"/>
              </a:spcAft>
            </a:pPr>
            <a:r>
              <a:rPr lang="en-US" dirty="0">
                <a:solidFill>
                  <a:schemeClr val="tx2">
                    <a:lumMod val="75000"/>
                  </a:schemeClr>
                </a:solidFill>
                <a:latin typeface="Segoe UI Symbol" panose="020B0502040204020203" pitchFamily="34" charset="0"/>
                <a:ea typeface="Segoe UI Symbol" panose="020B0502040204020203" pitchFamily="34" charset="0"/>
                <a:cs typeface="Times New Roman" panose="02020603050405020304" pitchFamily="18" charset="0"/>
              </a:rPr>
              <a:t>Bourdieu (2000)</a:t>
            </a:r>
            <a:endParaRPr lang="es-419" dirty="0">
              <a:solidFill>
                <a:schemeClr val="tx2">
                  <a:lumMod val="75000"/>
                </a:schemeClr>
              </a:solidFill>
              <a:effectLst/>
              <a:latin typeface="Segoe UI Symbol" panose="020B0502040204020203" pitchFamily="34" charset="0"/>
              <a:ea typeface="Segoe UI Symbol"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2230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F95001F-2366-48C1-912F-C8FFB6F94CFB}"/>
              </a:ext>
            </a:extLst>
          </p:cNvPr>
          <p:cNvGraphicFramePr/>
          <p:nvPr>
            <p:extLst>
              <p:ext uri="{D42A27DB-BD31-4B8C-83A1-F6EECF244321}">
                <p14:modId xmlns:p14="http://schemas.microsoft.com/office/powerpoint/2010/main" val="4236543525"/>
              </p:ext>
            </p:extLst>
          </p:nvPr>
        </p:nvGraphicFramePr>
        <p:xfrm>
          <a:off x="474689" y="1397000"/>
          <a:ext cx="3632616" cy="3804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18525BC1-88F8-44CF-A88A-8168E6F1A5C2}"/>
              </a:ext>
            </a:extLst>
          </p:cNvPr>
          <p:cNvSpPr/>
          <p:nvPr/>
        </p:nvSpPr>
        <p:spPr>
          <a:xfrm>
            <a:off x="4512535" y="1379784"/>
            <a:ext cx="3894696" cy="40984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Segoe UI" panose="020B0502040204020203" pitchFamily="34" charset="0"/>
                <a:cs typeface="Segoe UI" panose="020B0502040204020203" pitchFamily="34" charset="0"/>
              </a:rPr>
              <a:t>In this structure of relationships of force, feminisms have managed to consolidate as a heretical subversion. As a mobilized class that advocates for a collective identity not recognized by  the hegemonic masculinity, feminisms build an alternative discursive program of gender </a:t>
            </a:r>
            <a:endParaRPr lang="es-419" sz="2000" dirty="0">
              <a:latin typeface="Segoe UI" panose="020B0502040204020203" pitchFamily="34" charset="0"/>
              <a:ea typeface="Segoe UI Symbol"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7911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C2E912-5FA4-4A76-9DC0-8D679634A6A7}"/>
              </a:ext>
            </a:extLst>
          </p:cNvPr>
          <p:cNvSpPr/>
          <p:nvPr/>
        </p:nvSpPr>
        <p:spPr>
          <a:xfrm>
            <a:off x="2743448" y="975653"/>
            <a:ext cx="3657104" cy="853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Segoe UI" panose="020B0502040204020203" pitchFamily="34" charset="0"/>
                <a:cs typeface="Segoe UI" panose="020B0502040204020203" pitchFamily="34" charset="0"/>
              </a:rPr>
              <a:t>Objective structure of gender relations</a:t>
            </a:r>
            <a:endParaRPr lang="es-419" sz="2400" dirty="0">
              <a:latin typeface="Segoe UI" panose="020B0502040204020203" pitchFamily="34" charset="0"/>
              <a:ea typeface="Segoe UI Symbol" panose="020B0502040204020203" pitchFamily="34" charset="0"/>
              <a:cs typeface="Segoe UI" panose="020B0502040204020203" pitchFamily="34" charset="0"/>
            </a:endParaRPr>
          </a:p>
        </p:txBody>
      </p:sp>
      <p:sp>
        <p:nvSpPr>
          <p:cNvPr id="3" name="Rectangle: Rounded Corners 2">
            <a:extLst>
              <a:ext uri="{FF2B5EF4-FFF2-40B4-BE49-F238E27FC236}">
                <a16:creationId xmlns:a16="http://schemas.microsoft.com/office/drawing/2014/main" id="{F7488D7D-47A2-4371-838B-2E91780ED358}"/>
              </a:ext>
            </a:extLst>
          </p:cNvPr>
          <p:cNvSpPr/>
          <p:nvPr/>
        </p:nvSpPr>
        <p:spPr>
          <a:xfrm>
            <a:off x="4904530" y="2679535"/>
            <a:ext cx="3657104" cy="853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Segoe UI" panose="020B0502040204020203" pitchFamily="34" charset="0"/>
                <a:cs typeface="Segoe UI" panose="020B0502040204020203" pitchFamily="34" charset="0"/>
              </a:rPr>
              <a:t>Particular positions</a:t>
            </a:r>
            <a:endParaRPr lang="es-419" sz="2400" dirty="0">
              <a:latin typeface="Segoe UI" panose="020B0502040204020203" pitchFamily="34" charset="0"/>
              <a:ea typeface="Segoe UI Symbol" panose="020B0502040204020203" pitchFamily="34" charset="0"/>
              <a:cs typeface="Segoe UI" panose="020B0502040204020203" pitchFamily="34" charset="0"/>
            </a:endParaRPr>
          </a:p>
        </p:txBody>
      </p:sp>
      <p:sp>
        <p:nvSpPr>
          <p:cNvPr id="4" name="Rectangle: Rounded Corners 3">
            <a:extLst>
              <a:ext uri="{FF2B5EF4-FFF2-40B4-BE49-F238E27FC236}">
                <a16:creationId xmlns:a16="http://schemas.microsoft.com/office/drawing/2014/main" id="{A363E624-2194-4571-ACD9-BD714741995A}"/>
              </a:ext>
            </a:extLst>
          </p:cNvPr>
          <p:cNvSpPr/>
          <p:nvPr/>
        </p:nvSpPr>
        <p:spPr>
          <a:xfrm>
            <a:off x="769743" y="2690907"/>
            <a:ext cx="3657104" cy="853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Segoe UI" panose="020B0502040204020203" pitchFamily="34" charset="0"/>
                <a:cs typeface="Segoe UI" panose="020B0502040204020203" pitchFamily="34" charset="0"/>
              </a:rPr>
              <a:t>Socialization processes </a:t>
            </a:r>
            <a:endParaRPr lang="es-419" sz="2400" dirty="0">
              <a:latin typeface="Segoe UI" panose="020B0502040204020203" pitchFamily="34" charset="0"/>
              <a:ea typeface="Segoe UI Symbol"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979060A3-B552-4409-AF7D-B9B3D61A2FFA}"/>
              </a:ext>
            </a:extLst>
          </p:cNvPr>
          <p:cNvSpPr/>
          <p:nvPr/>
        </p:nvSpPr>
        <p:spPr>
          <a:xfrm>
            <a:off x="2744697" y="4650829"/>
            <a:ext cx="3657104" cy="8537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Segoe UI" panose="020B0502040204020203" pitchFamily="34" charset="0"/>
                <a:cs typeface="Segoe UI" panose="020B0502040204020203" pitchFamily="34" charset="0"/>
              </a:rPr>
              <a:t>Gender practices</a:t>
            </a:r>
            <a:endParaRPr lang="es-419" sz="2400" dirty="0">
              <a:latin typeface="Segoe UI" panose="020B0502040204020203" pitchFamily="34" charset="0"/>
              <a:ea typeface="Segoe UI Symbol" panose="020B0502040204020203" pitchFamily="34" charset="0"/>
              <a:cs typeface="Segoe UI" panose="020B0502040204020203" pitchFamily="34" charset="0"/>
            </a:endParaRPr>
          </a:p>
        </p:txBody>
      </p:sp>
      <p:cxnSp>
        <p:nvCxnSpPr>
          <p:cNvPr id="7" name="Straight Arrow Connector 6">
            <a:extLst>
              <a:ext uri="{FF2B5EF4-FFF2-40B4-BE49-F238E27FC236}">
                <a16:creationId xmlns:a16="http://schemas.microsoft.com/office/drawing/2014/main" id="{5E04FC37-27DE-4900-B36B-E907C12BD663}"/>
              </a:ext>
            </a:extLst>
          </p:cNvPr>
          <p:cNvCxnSpPr>
            <a:cxnSpLocks/>
            <a:endCxn id="4" idx="0"/>
          </p:cNvCxnSpPr>
          <p:nvPr/>
        </p:nvCxnSpPr>
        <p:spPr>
          <a:xfrm flipH="1">
            <a:off x="2598295" y="1829403"/>
            <a:ext cx="1641176" cy="8615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62913CEC-79D5-49D2-8313-10B26C0A65ED}"/>
              </a:ext>
            </a:extLst>
          </p:cNvPr>
          <p:cNvCxnSpPr>
            <a:cxnSpLocks/>
            <a:endCxn id="3" idx="0"/>
          </p:cNvCxnSpPr>
          <p:nvPr/>
        </p:nvCxnSpPr>
        <p:spPr>
          <a:xfrm>
            <a:off x="4904530" y="1848529"/>
            <a:ext cx="1828552" cy="831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93592F0-E8EA-41F5-9833-853B47F6F467}"/>
              </a:ext>
            </a:extLst>
          </p:cNvPr>
          <p:cNvCxnSpPr>
            <a:cxnSpLocks/>
          </p:cNvCxnSpPr>
          <p:nvPr/>
        </p:nvCxnSpPr>
        <p:spPr>
          <a:xfrm flipH="1">
            <a:off x="4721902" y="3552411"/>
            <a:ext cx="2266014" cy="10984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99BC54A-E193-4640-939D-5058F3E54C19}"/>
              </a:ext>
            </a:extLst>
          </p:cNvPr>
          <p:cNvCxnSpPr>
            <a:cxnSpLocks/>
            <a:endCxn id="5" idx="0"/>
          </p:cNvCxnSpPr>
          <p:nvPr/>
        </p:nvCxnSpPr>
        <p:spPr>
          <a:xfrm>
            <a:off x="2598295" y="3556029"/>
            <a:ext cx="1974954" cy="109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61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88FE37-62BB-4466-B816-B7E44DC5C6CD}"/>
              </a:ext>
            </a:extLst>
          </p:cNvPr>
          <p:cNvSpPr/>
          <p:nvPr/>
        </p:nvSpPr>
        <p:spPr>
          <a:xfrm>
            <a:off x="1897294" y="719298"/>
            <a:ext cx="6213423" cy="3416320"/>
          </a:xfrm>
          <a:prstGeom prst="rect">
            <a:avLst/>
          </a:prstGeom>
        </p:spPr>
        <p:txBody>
          <a:bodyPr wrap="square">
            <a:spAutoFit/>
          </a:bodyPr>
          <a:lstStyle/>
          <a:p>
            <a:pPr algn="just"/>
            <a:r>
              <a:rPr lang="en-US" sz="2400" dirty="0">
                <a:latin typeface="Segoe UI" panose="020B0502040204020203" pitchFamily="34" charset="0"/>
                <a:ea typeface="Calibri" panose="020F0502020204030204" pitchFamily="34" charset="0"/>
                <a:cs typeface="Segoe UI" panose="020B0502040204020203" pitchFamily="34" charset="0"/>
              </a:rPr>
              <a:t>If  "the domination only can be exercised  in its elementary form, that is to say from person to person" (Bourdieu, 2007, p. 203), finding in the most immediate human relations  the sustenance of its perpetuation, the dispute for the position that it intends to appropriate the symbolic capital - feminisms - will also have interpersonal interaction contexts as an essential battle place.</a:t>
            </a:r>
            <a:r>
              <a:rPr lang="en-US" sz="2400" spc="10" dirty="0">
                <a:solidFill>
                  <a:srgbClr val="000000"/>
                </a:solidFill>
                <a:latin typeface="Segoe UI" panose="020B0502040204020203" pitchFamily="34" charset="0"/>
                <a:ea typeface="Calibri" panose="020F0502020204030204" pitchFamily="34" charset="0"/>
                <a:cs typeface="Segoe UI" panose="020B0502040204020203" pitchFamily="34" charset="0"/>
              </a:rPr>
              <a:t> </a:t>
            </a:r>
          </a:p>
        </p:txBody>
      </p:sp>
    </p:spTree>
    <p:extLst>
      <p:ext uri="{BB962C8B-B14F-4D97-AF65-F5344CB8AC3E}">
        <p14:creationId xmlns:p14="http://schemas.microsoft.com/office/powerpoint/2010/main" val="842456099"/>
      </p:ext>
    </p:extLst>
  </p:cSld>
  <p:clrMapOvr>
    <a:masterClrMapping/>
  </p:clrMapOvr>
</p:sld>
</file>

<file path=ppt/theme/theme1.xml><?xml version="1.0" encoding="utf-8"?>
<a:theme xmlns:a="http://schemas.openxmlformats.org/drawingml/2006/main" name="ESTIL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TIL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2664</TotalTime>
  <Words>1474</Words>
  <Application>Microsoft Office PowerPoint</Application>
  <PresentationFormat>On-screen Show (4:3)</PresentationFormat>
  <Paragraphs>103</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Segoe UI</vt:lpstr>
      <vt:lpstr>Segoe UI Symbol</vt:lpstr>
      <vt:lpstr>Times New Roman</vt:lpstr>
      <vt:lpstr>ESTILO 1</vt:lpstr>
      <vt:lpstr>ESTILO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 de Microsoft Office</dc:creator>
  <cp:lastModifiedBy>Karen Guzmán</cp:lastModifiedBy>
  <cp:revision>30</cp:revision>
  <dcterms:created xsi:type="dcterms:W3CDTF">2019-05-21T04:55:41Z</dcterms:created>
  <dcterms:modified xsi:type="dcterms:W3CDTF">2019-09-27T13:19:03Z</dcterms:modified>
</cp:coreProperties>
</file>